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4"/>
  </p:sldMasterIdLst>
  <p:notesMasterIdLst>
    <p:notesMasterId r:id="rId22"/>
  </p:notesMasterIdLst>
  <p:handoutMasterIdLst>
    <p:handoutMasterId r:id="rId23"/>
  </p:handoutMasterIdLst>
  <p:sldIdLst>
    <p:sldId id="2064" r:id="rId5"/>
    <p:sldId id="2048" r:id="rId6"/>
    <p:sldId id="2049" r:id="rId7"/>
    <p:sldId id="2052" r:id="rId8"/>
    <p:sldId id="2053" r:id="rId9"/>
    <p:sldId id="2054" r:id="rId10"/>
    <p:sldId id="2055" r:id="rId11"/>
    <p:sldId id="2056" r:id="rId12"/>
    <p:sldId id="2051" r:id="rId13"/>
    <p:sldId id="2057" r:id="rId14"/>
    <p:sldId id="2058" r:id="rId15"/>
    <p:sldId id="2059" r:id="rId16"/>
    <p:sldId id="2060" r:id="rId17"/>
    <p:sldId id="2061" r:id="rId18"/>
    <p:sldId id="2062" r:id="rId19"/>
    <p:sldId id="2063" r:id="rId20"/>
    <p:sldId id="25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ECECE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BA32EA-D599-46E2-BA73-5791CE31CA63}" v="12" dt="2025-02-25T21:20:56.523"/>
  </p1510:revLst>
</p1510:revInfo>
</file>

<file path=ppt/tableStyles.xml><?xml version="1.0" encoding="utf-8"?>
<a:tblStyleLst xmlns:a="http://schemas.openxmlformats.org/drawingml/2006/main" def="{72833802-FEF1-4C79-8D5D-14CF1EAF98D9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444" autoAdjust="0"/>
    <p:restoredTop sz="94404" autoAdjust="0"/>
  </p:normalViewPr>
  <p:slideViewPr>
    <p:cSldViewPr snapToGrid="0">
      <p:cViewPr>
        <p:scale>
          <a:sx n="71" d="100"/>
          <a:sy n="71" d="100"/>
        </p:scale>
        <p:origin x="840" y="13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14429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ra Cunningham" userId="00543b94facd011f" providerId="LiveId" clId="{37BA32EA-D599-46E2-BA73-5791CE31CA63}"/>
    <pc:docChg chg="custSel modSld">
      <pc:chgData name="Tara Cunningham" userId="00543b94facd011f" providerId="LiveId" clId="{37BA32EA-D599-46E2-BA73-5791CE31CA63}" dt="2025-02-25T21:23:09.086" v="256" actId="20577"/>
      <pc:docMkLst>
        <pc:docMk/>
      </pc:docMkLst>
      <pc:sldChg chg="modSp mod">
        <pc:chgData name="Tara Cunningham" userId="00543b94facd011f" providerId="LiveId" clId="{37BA32EA-D599-46E2-BA73-5791CE31CA63}" dt="2025-02-25T21:23:09.086" v="256" actId="20577"/>
        <pc:sldMkLst>
          <pc:docMk/>
          <pc:sldMk cId="3368234842" sldId="257"/>
        </pc:sldMkLst>
        <pc:spChg chg="mod">
          <ac:chgData name="Tara Cunningham" userId="00543b94facd011f" providerId="LiveId" clId="{37BA32EA-D599-46E2-BA73-5791CE31CA63}" dt="2025-02-25T21:23:09.086" v="256" actId="20577"/>
          <ac:spMkLst>
            <pc:docMk/>
            <pc:sldMk cId="3368234842" sldId="257"/>
            <ac:spMk id="2" creationId="{00000000-0000-0000-0000-000000000000}"/>
          </ac:spMkLst>
        </pc:spChg>
        <pc:spChg chg="ord">
          <ac:chgData name="Tara Cunningham" userId="00543b94facd011f" providerId="LiveId" clId="{37BA32EA-D599-46E2-BA73-5791CE31CA63}" dt="2025-02-25T21:22:39.342" v="239" actId="13244"/>
          <ac:spMkLst>
            <pc:docMk/>
            <pc:sldMk cId="3368234842" sldId="257"/>
            <ac:spMk id="7" creationId="{00000000-0000-0000-0000-000000000000}"/>
          </ac:spMkLst>
        </pc:spChg>
        <pc:picChg chg="mod">
          <ac:chgData name="Tara Cunningham" userId="00543b94facd011f" providerId="LiveId" clId="{37BA32EA-D599-46E2-BA73-5791CE31CA63}" dt="2025-02-25T21:21:47.583" v="222" actId="962"/>
          <ac:picMkLst>
            <pc:docMk/>
            <pc:sldMk cId="3368234842" sldId="257"/>
            <ac:picMk id="3" creationId="{00000000-0000-0000-0000-000000000000}"/>
          </ac:picMkLst>
        </pc:picChg>
        <pc:picChg chg="mod">
          <ac:chgData name="Tara Cunningham" userId="00543b94facd011f" providerId="LiveId" clId="{37BA32EA-D599-46E2-BA73-5791CE31CA63}" dt="2025-02-25T21:21:48.649" v="223" actId="962"/>
          <ac:picMkLst>
            <pc:docMk/>
            <pc:sldMk cId="3368234842" sldId="257"/>
            <ac:picMk id="4" creationId="{00000000-0000-0000-0000-000000000000}"/>
          </ac:picMkLst>
        </pc:picChg>
        <pc:picChg chg="mod">
          <ac:chgData name="Tara Cunningham" userId="00543b94facd011f" providerId="LiveId" clId="{37BA32EA-D599-46E2-BA73-5791CE31CA63}" dt="2025-02-25T21:21:51.716" v="224" actId="962"/>
          <ac:picMkLst>
            <pc:docMk/>
            <pc:sldMk cId="3368234842" sldId="257"/>
            <ac:picMk id="6" creationId="{00000000-0000-0000-0000-000000000000}"/>
          </ac:picMkLst>
        </pc:picChg>
        <pc:picChg chg="mod">
          <ac:chgData name="Tara Cunningham" userId="00543b94facd011f" providerId="LiveId" clId="{37BA32EA-D599-46E2-BA73-5791CE31CA63}" dt="2025-02-25T21:21:52.766" v="225" actId="962"/>
          <ac:picMkLst>
            <pc:docMk/>
            <pc:sldMk cId="3368234842" sldId="257"/>
            <ac:picMk id="8" creationId="{00000000-0000-0000-0000-000000000000}"/>
          </ac:picMkLst>
        </pc:picChg>
        <pc:picChg chg="mod">
          <ac:chgData name="Tara Cunningham" userId="00543b94facd011f" providerId="LiveId" clId="{37BA32EA-D599-46E2-BA73-5791CE31CA63}" dt="2025-02-25T21:21:53.356" v="226" actId="962"/>
          <ac:picMkLst>
            <pc:docMk/>
            <pc:sldMk cId="3368234842" sldId="257"/>
            <ac:picMk id="9" creationId="{00000000-0000-0000-0000-000000000000}"/>
          </ac:picMkLst>
        </pc:picChg>
        <pc:picChg chg="mod">
          <ac:chgData name="Tara Cunningham" userId="00543b94facd011f" providerId="LiveId" clId="{37BA32EA-D599-46E2-BA73-5791CE31CA63}" dt="2025-02-25T21:21:53.867" v="227" actId="962"/>
          <ac:picMkLst>
            <pc:docMk/>
            <pc:sldMk cId="3368234842" sldId="257"/>
            <ac:picMk id="10" creationId="{00000000-0000-0000-0000-000000000000}"/>
          </ac:picMkLst>
        </pc:picChg>
        <pc:picChg chg="mod">
          <ac:chgData name="Tara Cunningham" userId="00543b94facd011f" providerId="LiveId" clId="{37BA32EA-D599-46E2-BA73-5791CE31CA63}" dt="2025-02-25T21:21:54.262" v="228" actId="962"/>
          <ac:picMkLst>
            <pc:docMk/>
            <pc:sldMk cId="3368234842" sldId="257"/>
            <ac:picMk id="11" creationId="{00000000-0000-0000-0000-000000000000}"/>
          </ac:picMkLst>
        </pc:picChg>
        <pc:picChg chg="mod">
          <ac:chgData name="Tara Cunningham" userId="00543b94facd011f" providerId="LiveId" clId="{37BA32EA-D599-46E2-BA73-5791CE31CA63}" dt="2025-02-25T21:21:54.646" v="229" actId="962"/>
          <ac:picMkLst>
            <pc:docMk/>
            <pc:sldMk cId="3368234842" sldId="257"/>
            <ac:picMk id="12" creationId="{00000000-0000-0000-0000-000000000000}"/>
          </ac:picMkLst>
        </pc:picChg>
        <pc:picChg chg="mod">
          <ac:chgData name="Tara Cunningham" userId="00543b94facd011f" providerId="LiveId" clId="{37BA32EA-D599-46E2-BA73-5791CE31CA63}" dt="2025-02-25T21:21:54.933" v="230" actId="962"/>
          <ac:picMkLst>
            <pc:docMk/>
            <pc:sldMk cId="3368234842" sldId="257"/>
            <ac:picMk id="13" creationId="{00000000-0000-0000-0000-000000000000}"/>
          </ac:picMkLst>
        </pc:picChg>
        <pc:picChg chg="mod">
          <ac:chgData name="Tara Cunningham" userId="00543b94facd011f" providerId="LiveId" clId="{37BA32EA-D599-46E2-BA73-5791CE31CA63}" dt="2025-02-25T21:21:55.264" v="231" actId="962"/>
          <ac:picMkLst>
            <pc:docMk/>
            <pc:sldMk cId="3368234842" sldId="257"/>
            <ac:picMk id="14" creationId="{00000000-0000-0000-0000-000000000000}"/>
          </ac:picMkLst>
        </pc:picChg>
        <pc:picChg chg="mod">
          <ac:chgData name="Tara Cunningham" userId="00543b94facd011f" providerId="LiveId" clId="{37BA32EA-D599-46E2-BA73-5791CE31CA63}" dt="2025-02-25T21:21:55.531" v="232" actId="962"/>
          <ac:picMkLst>
            <pc:docMk/>
            <pc:sldMk cId="3368234842" sldId="257"/>
            <ac:picMk id="15" creationId="{00000000-0000-0000-0000-000000000000}"/>
          </ac:picMkLst>
        </pc:picChg>
        <pc:picChg chg="mod">
          <ac:chgData name="Tara Cunningham" userId="00543b94facd011f" providerId="LiveId" clId="{37BA32EA-D599-46E2-BA73-5791CE31CA63}" dt="2025-02-25T21:21:55.834" v="233" actId="962"/>
          <ac:picMkLst>
            <pc:docMk/>
            <pc:sldMk cId="3368234842" sldId="257"/>
            <ac:picMk id="16" creationId="{00000000-0000-0000-0000-000000000000}"/>
          </ac:picMkLst>
        </pc:picChg>
        <pc:picChg chg="mod">
          <ac:chgData name="Tara Cunningham" userId="00543b94facd011f" providerId="LiveId" clId="{37BA32EA-D599-46E2-BA73-5791CE31CA63}" dt="2025-02-25T21:21:56.125" v="234" actId="962"/>
          <ac:picMkLst>
            <pc:docMk/>
            <pc:sldMk cId="3368234842" sldId="257"/>
            <ac:picMk id="17" creationId="{00000000-0000-0000-0000-000000000000}"/>
          </ac:picMkLst>
        </pc:picChg>
        <pc:picChg chg="mod">
          <ac:chgData name="Tara Cunningham" userId="00543b94facd011f" providerId="LiveId" clId="{37BA32EA-D599-46E2-BA73-5791CE31CA63}" dt="2025-02-25T21:21:56.443" v="235" actId="962"/>
          <ac:picMkLst>
            <pc:docMk/>
            <pc:sldMk cId="3368234842" sldId="257"/>
            <ac:picMk id="18" creationId="{00000000-0000-0000-0000-000000000000}"/>
          </ac:picMkLst>
        </pc:picChg>
        <pc:picChg chg="mod">
          <ac:chgData name="Tara Cunningham" userId="00543b94facd011f" providerId="LiveId" clId="{37BA32EA-D599-46E2-BA73-5791CE31CA63}" dt="2025-02-25T21:21:56.822" v="236" actId="962"/>
          <ac:picMkLst>
            <pc:docMk/>
            <pc:sldMk cId="3368234842" sldId="257"/>
            <ac:picMk id="19" creationId="{00000000-0000-0000-0000-000000000000}"/>
          </ac:picMkLst>
        </pc:picChg>
      </pc:sldChg>
      <pc:sldChg chg="modSp mod">
        <pc:chgData name="Tara Cunningham" userId="00543b94facd011f" providerId="LiveId" clId="{37BA32EA-D599-46E2-BA73-5791CE31CA63}" dt="2025-02-25T21:10:35.731" v="40" actId="962"/>
        <pc:sldMkLst>
          <pc:docMk/>
          <pc:sldMk cId="3211011468" sldId="2049"/>
        </pc:sldMkLst>
        <pc:picChg chg="mod">
          <ac:chgData name="Tara Cunningham" userId="00543b94facd011f" providerId="LiveId" clId="{37BA32EA-D599-46E2-BA73-5791CE31CA63}" dt="2025-02-25T21:09:59.294" v="38" actId="962"/>
          <ac:picMkLst>
            <pc:docMk/>
            <pc:sldMk cId="3211011468" sldId="2049"/>
            <ac:picMk id="6" creationId="{8E9B31C1-8014-BE66-4099-55A6F91CD44B}"/>
          </ac:picMkLst>
        </pc:picChg>
        <pc:picChg chg="mod">
          <ac:chgData name="Tara Cunningham" userId="00543b94facd011f" providerId="LiveId" clId="{37BA32EA-D599-46E2-BA73-5791CE31CA63}" dt="2025-02-25T21:10:35.731" v="40" actId="962"/>
          <ac:picMkLst>
            <pc:docMk/>
            <pc:sldMk cId="3211011468" sldId="2049"/>
            <ac:picMk id="8" creationId="{FE6A960F-4747-4C46-E124-792719CCE694}"/>
          </ac:picMkLst>
        </pc:picChg>
      </pc:sldChg>
      <pc:sldChg chg="modSp mod">
        <pc:chgData name="Tara Cunningham" userId="00543b94facd011f" providerId="LiveId" clId="{37BA32EA-D599-46E2-BA73-5791CE31CA63}" dt="2025-02-25T21:17:54.223" v="88" actId="962"/>
        <pc:sldMkLst>
          <pc:docMk/>
          <pc:sldMk cId="4172752134" sldId="2051"/>
        </pc:sldMkLst>
        <pc:spChg chg="mod">
          <ac:chgData name="Tara Cunningham" userId="00543b94facd011f" providerId="LiveId" clId="{37BA32EA-D599-46E2-BA73-5791CE31CA63}" dt="2025-02-25T20:43:46.015" v="21" actId="20577"/>
          <ac:spMkLst>
            <pc:docMk/>
            <pc:sldMk cId="4172752134" sldId="2051"/>
            <ac:spMk id="2" creationId="{9AAE2B83-DEAC-5CB9-5403-2E1CCD24502B}"/>
          </ac:spMkLst>
        </pc:spChg>
        <pc:spChg chg="mod">
          <ac:chgData name="Tara Cunningham" userId="00543b94facd011f" providerId="LiveId" clId="{37BA32EA-D599-46E2-BA73-5791CE31CA63}" dt="2025-02-25T20:43:38.805" v="20" actId="1076"/>
          <ac:spMkLst>
            <pc:docMk/>
            <pc:sldMk cId="4172752134" sldId="2051"/>
            <ac:spMk id="4" creationId="{D86E7E75-4E9A-3E0A-3C93-CF04F9AC0166}"/>
          </ac:spMkLst>
        </pc:spChg>
        <pc:picChg chg="mod">
          <ac:chgData name="Tara Cunningham" userId="00543b94facd011f" providerId="LiveId" clId="{37BA32EA-D599-46E2-BA73-5791CE31CA63}" dt="2025-02-25T21:17:54.223" v="88" actId="962"/>
          <ac:picMkLst>
            <pc:docMk/>
            <pc:sldMk cId="4172752134" sldId="2051"/>
            <ac:picMk id="1026" creationId="{8172D008-DF5B-78B1-371F-B875B8DD1526}"/>
          </ac:picMkLst>
        </pc:picChg>
      </pc:sldChg>
      <pc:sldChg chg="addSp modSp mod">
        <pc:chgData name="Tara Cunningham" userId="00543b94facd011f" providerId="LiveId" clId="{37BA32EA-D599-46E2-BA73-5791CE31CA63}" dt="2025-02-25T21:22:11.553" v="238" actId="13244"/>
        <pc:sldMkLst>
          <pc:docMk/>
          <pc:sldMk cId="1022585953" sldId="2053"/>
        </pc:sldMkLst>
        <pc:spChg chg="add mod ord">
          <ac:chgData name="Tara Cunningham" userId="00543b94facd011f" providerId="LiveId" clId="{37BA32EA-D599-46E2-BA73-5791CE31CA63}" dt="2025-02-25T21:22:11.553" v="238" actId="13244"/>
          <ac:spMkLst>
            <pc:docMk/>
            <pc:sldMk cId="1022585953" sldId="2053"/>
            <ac:spMk id="2" creationId="{3D930B41-35D5-04CC-A636-4998FE0BA9B5}"/>
          </ac:spMkLst>
        </pc:spChg>
        <pc:grpChg chg="mod">
          <ac:chgData name="Tara Cunningham" userId="00543b94facd011f" providerId="LiveId" clId="{37BA32EA-D599-46E2-BA73-5791CE31CA63}" dt="2025-02-25T21:11:02.397" v="41" actId="962"/>
          <ac:grpSpMkLst>
            <pc:docMk/>
            <pc:sldMk cId="1022585953" sldId="2053"/>
            <ac:grpSpMk id="16" creationId="{52C61633-07EC-F2B7-38A6-035003E76E3E}"/>
          </ac:grpSpMkLst>
        </pc:grpChg>
        <pc:picChg chg="mod">
          <ac:chgData name="Tara Cunningham" userId="00543b94facd011f" providerId="LiveId" clId="{37BA32EA-D599-46E2-BA73-5791CE31CA63}" dt="2025-02-25T21:12:08.510" v="43" actId="962"/>
          <ac:picMkLst>
            <pc:docMk/>
            <pc:sldMk cId="1022585953" sldId="2053"/>
            <ac:picMk id="3" creationId="{DFF35BDE-7868-6B1E-74A5-4C7B05051A5D}"/>
          </ac:picMkLst>
        </pc:picChg>
      </pc:sldChg>
      <pc:sldChg chg="addSp modSp mod">
        <pc:chgData name="Tara Cunningham" userId="00543b94facd011f" providerId="LiveId" clId="{37BA32EA-D599-46E2-BA73-5791CE31CA63}" dt="2025-02-25T21:13:33.992" v="68" actId="13244"/>
        <pc:sldMkLst>
          <pc:docMk/>
          <pc:sldMk cId="2325705366" sldId="2054"/>
        </pc:sldMkLst>
        <pc:spChg chg="ord">
          <ac:chgData name="Tara Cunningham" userId="00543b94facd011f" providerId="LiveId" clId="{37BA32EA-D599-46E2-BA73-5791CE31CA63}" dt="2025-02-25T21:13:09.733" v="65" actId="13244"/>
          <ac:spMkLst>
            <pc:docMk/>
            <pc:sldMk cId="2325705366" sldId="2054"/>
            <ac:spMk id="2" creationId="{3A86DC78-A804-6CF9-302A-0F55FB24FF90}"/>
          </ac:spMkLst>
        </pc:spChg>
        <pc:spChg chg="ord">
          <ac:chgData name="Tara Cunningham" userId="00543b94facd011f" providerId="LiveId" clId="{37BA32EA-D599-46E2-BA73-5791CE31CA63}" dt="2025-02-25T21:13:18.846" v="66" actId="13244"/>
          <ac:spMkLst>
            <pc:docMk/>
            <pc:sldMk cId="2325705366" sldId="2054"/>
            <ac:spMk id="5" creationId="{BFAA22C0-4CBF-F531-2D59-23E5EB16ABF1}"/>
          </ac:spMkLst>
        </pc:spChg>
        <pc:spChg chg="mod ord">
          <ac:chgData name="Tara Cunningham" userId="00543b94facd011f" providerId="LiveId" clId="{37BA32EA-D599-46E2-BA73-5791CE31CA63}" dt="2025-02-25T21:13:27.334" v="67" actId="13244"/>
          <ac:spMkLst>
            <pc:docMk/>
            <pc:sldMk cId="2325705366" sldId="2054"/>
            <ac:spMk id="8" creationId="{08BE00FA-EAC0-ABD3-2EFD-EDDF5702D0A9}"/>
          </ac:spMkLst>
        </pc:spChg>
        <pc:spChg chg="mod ord">
          <ac:chgData name="Tara Cunningham" userId="00543b94facd011f" providerId="LiveId" clId="{37BA32EA-D599-46E2-BA73-5791CE31CA63}" dt="2025-02-25T21:13:33.992" v="68" actId="13244"/>
          <ac:spMkLst>
            <pc:docMk/>
            <pc:sldMk cId="2325705366" sldId="2054"/>
            <ac:spMk id="12" creationId="{BAD8389F-88A0-009F-B5DB-5597B5C59BF1}"/>
          </ac:spMkLst>
        </pc:spChg>
        <pc:spChg chg="mod">
          <ac:chgData name="Tara Cunningham" userId="00543b94facd011f" providerId="LiveId" clId="{37BA32EA-D599-46E2-BA73-5791CE31CA63}" dt="2025-02-25T21:08:53.345" v="22" actId="962"/>
          <ac:spMkLst>
            <pc:docMk/>
            <pc:sldMk cId="2325705366" sldId="2054"/>
            <ac:spMk id="111" creationId="{B1B6C646-0C15-2254-CD23-751C2DAE8503}"/>
          </ac:spMkLst>
        </pc:spChg>
        <pc:picChg chg="add mod modCrop">
          <ac:chgData name="Tara Cunningham" userId="00543b94facd011f" providerId="LiveId" clId="{37BA32EA-D599-46E2-BA73-5791CE31CA63}" dt="2025-02-25T21:12:48.710" v="63" actId="962"/>
          <ac:picMkLst>
            <pc:docMk/>
            <pc:sldMk cId="2325705366" sldId="2054"/>
            <ac:picMk id="4" creationId="{9E7186C1-6F69-ED81-A93F-39C85ADE48DB}"/>
          </ac:picMkLst>
        </pc:picChg>
        <pc:picChg chg="mod">
          <ac:chgData name="Tara Cunningham" userId="00543b94facd011f" providerId="LiveId" clId="{37BA32EA-D599-46E2-BA73-5791CE31CA63}" dt="2025-02-25T21:12:57.860" v="64" actId="962"/>
          <ac:picMkLst>
            <pc:docMk/>
            <pc:sldMk cId="2325705366" sldId="2054"/>
            <ac:picMk id="109" creationId="{36056D19-3212-3150-E7F0-92129945B872}"/>
          </ac:picMkLst>
        </pc:picChg>
      </pc:sldChg>
      <pc:sldChg chg="modSp mod">
        <pc:chgData name="Tara Cunningham" userId="00543b94facd011f" providerId="LiveId" clId="{37BA32EA-D599-46E2-BA73-5791CE31CA63}" dt="2025-02-25T21:13:49.887" v="69" actId="962"/>
        <pc:sldMkLst>
          <pc:docMk/>
          <pc:sldMk cId="3540120534" sldId="2055"/>
        </pc:sldMkLst>
        <pc:spChg chg="mod">
          <ac:chgData name="Tara Cunningham" userId="00543b94facd011f" providerId="LiveId" clId="{37BA32EA-D599-46E2-BA73-5791CE31CA63}" dt="2025-02-25T21:08:53.369" v="23" actId="962"/>
          <ac:spMkLst>
            <pc:docMk/>
            <pc:sldMk cId="3540120534" sldId="2055"/>
            <ac:spMk id="14" creationId="{9723AD89-ECAF-2637-70DC-97DBD30A40EC}"/>
          </ac:spMkLst>
        </pc:spChg>
        <pc:picChg chg="mod">
          <ac:chgData name="Tara Cunningham" userId="00543b94facd011f" providerId="LiveId" clId="{37BA32EA-D599-46E2-BA73-5791CE31CA63}" dt="2025-02-25T21:13:49.887" v="69" actId="962"/>
          <ac:picMkLst>
            <pc:docMk/>
            <pc:sldMk cId="3540120534" sldId="2055"/>
            <ac:picMk id="18" creationId="{61EC5621-1C89-DC68-3073-FC03B1882F32}"/>
          </ac:picMkLst>
        </pc:picChg>
      </pc:sldChg>
      <pc:sldChg chg="addSp delSp modSp mod">
        <pc:chgData name="Tara Cunningham" userId="00543b94facd011f" providerId="LiveId" clId="{37BA32EA-D599-46E2-BA73-5791CE31CA63}" dt="2025-02-25T21:15:46.976" v="86" actId="962"/>
        <pc:sldMkLst>
          <pc:docMk/>
          <pc:sldMk cId="3718050267" sldId="2056"/>
        </pc:sldMkLst>
        <pc:spChg chg="mod">
          <ac:chgData name="Tara Cunningham" userId="00543b94facd011f" providerId="LiveId" clId="{37BA32EA-D599-46E2-BA73-5791CE31CA63}" dt="2025-02-25T21:08:53.395" v="26" actId="962"/>
          <ac:spMkLst>
            <pc:docMk/>
            <pc:sldMk cId="3718050267" sldId="2056"/>
            <ac:spMk id="12" creationId="{8995DC4B-0A06-EA37-EA94-2C6E387BF993}"/>
          </ac:spMkLst>
        </pc:spChg>
        <pc:spChg chg="mod">
          <ac:chgData name="Tara Cunningham" userId="00543b94facd011f" providerId="LiveId" clId="{37BA32EA-D599-46E2-BA73-5791CE31CA63}" dt="2025-02-25T21:08:53.399" v="27" actId="962"/>
          <ac:spMkLst>
            <pc:docMk/>
            <pc:sldMk cId="3718050267" sldId="2056"/>
            <ac:spMk id="13" creationId="{0FA20B6C-8B47-0D5F-D283-8D8B44B64300}"/>
          </ac:spMkLst>
        </pc:spChg>
        <pc:spChg chg="mod ord topLvl">
          <ac:chgData name="Tara Cunningham" userId="00543b94facd011f" providerId="LiveId" clId="{37BA32EA-D599-46E2-BA73-5791CE31CA63}" dt="2025-02-25T21:15:08.639" v="82" actId="13244"/>
          <ac:spMkLst>
            <pc:docMk/>
            <pc:sldMk cId="3718050267" sldId="2056"/>
            <ac:spMk id="36" creationId="{7F45EB8E-A216-15B1-0FA7-7E7CF998AF39}"/>
          </ac:spMkLst>
        </pc:spChg>
        <pc:spChg chg="ord">
          <ac:chgData name="Tara Cunningham" userId="00543b94facd011f" providerId="LiveId" clId="{37BA32EA-D599-46E2-BA73-5791CE31CA63}" dt="2025-02-25T21:15:32.229" v="83" actId="13244"/>
          <ac:spMkLst>
            <pc:docMk/>
            <pc:sldMk cId="3718050267" sldId="2056"/>
            <ac:spMk id="70" creationId="{BD10FB38-D1E5-827A-CAD6-4D74EF295DEC}"/>
          </ac:spMkLst>
        </pc:spChg>
        <pc:spChg chg="mod">
          <ac:chgData name="Tara Cunningham" userId="00543b94facd011f" providerId="LiveId" clId="{37BA32EA-D599-46E2-BA73-5791CE31CA63}" dt="2025-02-25T21:08:53.391" v="25" actId="962"/>
          <ac:spMkLst>
            <pc:docMk/>
            <pc:sldMk cId="3718050267" sldId="2056"/>
            <ac:spMk id="80" creationId="{A1DF2648-F68A-BD4A-0DA1-4845FB9ED965}"/>
          </ac:spMkLst>
        </pc:spChg>
        <pc:grpChg chg="del">
          <ac:chgData name="Tara Cunningham" userId="00543b94facd011f" providerId="LiveId" clId="{37BA32EA-D599-46E2-BA73-5791CE31CA63}" dt="2025-02-25T21:14:15.098" v="70" actId="165"/>
          <ac:grpSpMkLst>
            <pc:docMk/>
            <pc:sldMk cId="3718050267" sldId="2056"/>
            <ac:grpSpMk id="3" creationId="{C0509BF0-9949-89D7-6695-E64D9881E9AF}"/>
          </ac:grpSpMkLst>
        </pc:grpChg>
        <pc:grpChg chg="add del mod ord">
          <ac:chgData name="Tara Cunningham" userId="00543b94facd011f" providerId="LiveId" clId="{37BA32EA-D599-46E2-BA73-5791CE31CA63}" dt="2025-02-25T21:14:32.765" v="73" actId="165"/>
          <ac:grpSpMkLst>
            <pc:docMk/>
            <pc:sldMk cId="3718050267" sldId="2056"/>
            <ac:grpSpMk id="4" creationId="{81F67A12-932A-0743-4199-B5B57F0AE092}"/>
          </ac:grpSpMkLst>
        </pc:grpChg>
        <pc:grpChg chg="mod">
          <ac:chgData name="Tara Cunningham" userId="00543b94facd011f" providerId="LiveId" clId="{37BA32EA-D599-46E2-BA73-5791CE31CA63}" dt="2025-02-25T21:14:50.260" v="79" actId="962"/>
          <ac:grpSpMkLst>
            <pc:docMk/>
            <pc:sldMk cId="3718050267" sldId="2056"/>
            <ac:grpSpMk id="196" creationId="{5AE4CB2A-8D9D-D5A5-405B-C0AD31A74E06}"/>
          </ac:grpSpMkLst>
        </pc:grpChg>
        <pc:picChg chg="mod topLvl">
          <ac:chgData name="Tara Cunningham" userId="00543b94facd011f" providerId="LiveId" clId="{37BA32EA-D599-46E2-BA73-5791CE31CA63}" dt="2025-02-25T21:14:41.092" v="74" actId="962"/>
          <ac:picMkLst>
            <pc:docMk/>
            <pc:sldMk cId="3718050267" sldId="2056"/>
            <ac:picMk id="6" creationId="{0A7C29FD-2BF3-0D83-335C-6A0250E231D7}"/>
          </ac:picMkLst>
        </pc:picChg>
        <pc:picChg chg="mod">
          <ac:chgData name="Tara Cunningham" userId="00543b94facd011f" providerId="LiveId" clId="{37BA32EA-D599-46E2-BA73-5791CE31CA63}" dt="2025-02-25T21:14:45.432" v="76" actId="962"/>
          <ac:picMkLst>
            <pc:docMk/>
            <pc:sldMk cId="3718050267" sldId="2056"/>
            <ac:picMk id="9" creationId="{D78513CE-BBFF-EB83-9790-D11B7F038C27}"/>
          </ac:picMkLst>
        </pc:picChg>
        <pc:picChg chg="mod">
          <ac:chgData name="Tara Cunningham" userId="00543b94facd011f" providerId="LiveId" clId="{37BA32EA-D599-46E2-BA73-5791CE31CA63}" dt="2025-02-25T21:14:43.669" v="75" actId="962"/>
          <ac:picMkLst>
            <pc:docMk/>
            <pc:sldMk cId="3718050267" sldId="2056"/>
            <ac:picMk id="11" creationId="{C15A789F-FBC3-FC2E-9120-7CB00FF78F7E}"/>
          </ac:picMkLst>
        </pc:picChg>
        <pc:picChg chg="mod">
          <ac:chgData name="Tara Cunningham" userId="00543b94facd011f" providerId="LiveId" clId="{37BA32EA-D599-46E2-BA73-5791CE31CA63}" dt="2025-02-25T21:14:47.055" v="77" actId="962"/>
          <ac:picMkLst>
            <pc:docMk/>
            <pc:sldMk cId="3718050267" sldId="2056"/>
            <ac:picMk id="15" creationId="{A4654099-7B6A-BBCA-1061-B54A1693A7DE}"/>
          </ac:picMkLst>
        </pc:picChg>
        <pc:picChg chg="mod">
          <ac:chgData name="Tara Cunningham" userId="00543b94facd011f" providerId="LiveId" clId="{37BA32EA-D599-46E2-BA73-5791CE31CA63}" dt="2025-02-25T21:14:55.104" v="81" actId="962"/>
          <ac:picMkLst>
            <pc:docMk/>
            <pc:sldMk cId="3718050267" sldId="2056"/>
            <ac:picMk id="17" creationId="{668B7EFE-9B6A-D8E6-0957-F6CAFCA28C5A}"/>
          </ac:picMkLst>
        </pc:picChg>
        <pc:picChg chg="mod">
          <ac:chgData name="Tara Cunningham" userId="00543b94facd011f" providerId="LiveId" clId="{37BA32EA-D599-46E2-BA73-5791CE31CA63}" dt="2025-02-25T21:14:52.368" v="80" actId="962"/>
          <ac:picMkLst>
            <pc:docMk/>
            <pc:sldMk cId="3718050267" sldId="2056"/>
            <ac:picMk id="19" creationId="{0F50179B-9FED-A28F-6078-BD8D57EF82B5}"/>
          </ac:picMkLst>
        </pc:picChg>
        <pc:picChg chg="mod">
          <ac:chgData name="Tara Cunningham" userId="00543b94facd011f" providerId="LiveId" clId="{37BA32EA-D599-46E2-BA73-5791CE31CA63}" dt="2025-02-25T21:14:48.395" v="78" actId="962"/>
          <ac:picMkLst>
            <pc:docMk/>
            <pc:sldMk cId="3718050267" sldId="2056"/>
            <ac:picMk id="21" creationId="{A02517B9-0BB3-5D1D-F51A-3F96A93F63E7}"/>
          </ac:picMkLst>
        </pc:picChg>
        <pc:cxnChg chg="mod topLvl">
          <ac:chgData name="Tara Cunningham" userId="00543b94facd011f" providerId="LiveId" clId="{37BA32EA-D599-46E2-BA73-5791CE31CA63}" dt="2025-02-25T21:15:45.659" v="84" actId="962"/>
          <ac:cxnSpMkLst>
            <pc:docMk/>
            <pc:sldMk cId="3718050267" sldId="2056"/>
            <ac:cxnSpMk id="72" creationId="{2ED11115-9766-95BC-E22A-023D39D7C34F}"/>
          </ac:cxnSpMkLst>
        </pc:cxnChg>
        <pc:cxnChg chg="mod topLvl">
          <ac:chgData name="Tara Cunningham" userId="00543b94facd011f" providerId="LiveId" clId="{37BA32EA-D599-46E2-BA73-5791CE31CA63}" dt="2025-02-25T21:15:46.425" v="85" actId="962"/>
          <ac:cxnSpMkLst>
            <pc:docMk/>
            <pc:sldMk cId="3718050267" sldId="2056"/>
            <ac:cxnSpMk id="74" creationId="{BDE65797-ABE7-A495-E34B-3607BBED142A}"/>
          </ac:cxnSpMkLst>
        </pc:cxnChg>
        <pc:cxnChg chg="mod topLvl">
          <ac:chgData name="Tara Cunningham" userId="00543b94facd011f" providerId="LiveId" clId="{37BA32EA-D599-46E2-BA73-5791CE31CA63}" dt="2025-02-25T21:15:46.976" v="86" actId="962"/>
          <ac:cxnSpMkLst>
            <pc:docMk/>
            <pc:sldMk cId="3718050267" sldId="2056"/>
            <ac:cxnSpMk id="75" creationId="{A9DDB7BB-D2E7-F78A-B2B9-DA2BE3EEB2B2}"/>
          </ac:cxnSpMkLst>
        </pc:cxnChg>
        <pc:cxnChg chg="mod">
          <ac:chgData name="Tara Cunningham" userId="00543b94facd011f" providerId="LiveId" clId="{37BA32EA-D599-46E2-BA73-5791CE31CA63}" dt="2025-02-25T21:08:53.385" v="24" actId="962"/>
          <ac:cxnSpMkLst>
            <pc:docMk/>
            <pc:sldMk cId="3718050267" sldId="2056"/>
            <ac:cxnSpMk id="76" creationId="{18009C88-BCEF-FACC-570F-BE434C591F36}"/>
          </ac:cxnSpMkLst>
        </pc:cxnChg>
      </pc:sldChg>
      <pc:sldChg chg="modSp mod">
        <pc:chgData name="Tara Cunningham" userId="00543b94facd011f" providerId="LiveId" clId="{37BA32EA-D599-46E2-BA73-5791CE31CA63}" dt="2025-02-25T21:18:04.297" v="89" actId="13244"/>
        <pc:sldMkLst>
          <pc:docMk/>
          <pc:sldMk cId="1303067492" sldId="2057"/>
        </pc:sldMkLst>
        <pc:spChg chg="mod">
          <ac:chgData name="Tara Cunningham" userId="00543b94facd011f" providerId="LiveId" clId="{37BA32EA-D599-46E2-BA73-5791CE31CA63}" dt="2025-02-25T21:08:53.413" v="28" actId="962"/>
          <ac:spMkLst>
            <pc:docMk/>
            <pc:sldMk cId="1303067492" sldId="2057"/>
            <ac:spMk id="4" creationId="{06B6CD52-7E03-D105-2078-C2C94563502D}"/>
          </ac:spMkLst>
        </pc:spChg>
        <pc:spChg chg="mod">
          <ac:chgData name="Tara Cunningham" userId="00543b94facd011f" providerId="LiveId" clId="{37BA32EA-D599-46E2-BA73-5791CE31CA63}" dt="2025-02-25T21:08:53.417" v="29" actId="962"/>
          <ac:spMkLst>
            <pc:docMk/>
            <pc:sldMk cId="1303067492" sldId="2057"/>
            <ac:spMk id="7" creationId="{FEAB2AE6-D65B-11A8-9862-8BC9E2CD2C25}"/>
          </ac:spMkLst>
        </pc:spChg>
        <pc:spChg chg="ord">
          <ac:chgData name="Tara Cunningham" userId="00543b94facd011f" providerId="LiveId" clId="{37BA32EA-D599-46E2-BA73-5791CE31CA63}" dt="2025-02-25T21:18:04.297" v="89" actId="13244"/>
          <ac:spMkLst>
            <pc:docMk/>
            <pc:sldMk cId="1303067492" sldId="2057"/>
            <ac:spMk id="8" creationId="{CB06B097-1D55-C1C7-8B10-A72599CA4CD7}"/>
          </ac:spMkLst>
        </pc:spChg>
      </pc:sldChg>
      <pc:sldChg chg="modSp mod">
        <pc:chgData name="Tara Cunningham" userId="00543b94facd011f" providerId="LiveId" clId="{37BA32EA-D599-46E2-BA73-5791CE31CA63}" dt="2025-02-25T21:18:19.773" v="90" actId="13244"/>
        <pc:sldMkLst>
          <pc:docMk/>
          <pc:sldMk cId="433220725" sldId="2058"/>
        </pc:sldMkLst>
        <pc:spChg chg="ord">
          <ac:chgData name="Tara Cunningham" userId="00543b94facd011f" providerId="LiveId" clId="{37BA32EA-D599-46E2-BA73-5791CE31CA63}" dt="2025-02-25T21:18:19.773" v="90" actId="13244"/>
          <ac:spMkLst>
            <pc:docMk/>
            <pc:sldMk cId="433220725" sldId="2058"/>
            <ac:spMk id="2" creationId="{B69A2FB0-7715-57FF-7261-CD62EA21000D}"/>
          </ac:spMkLst>
        </pc:spChg>
      </pc:sldChg>
      <pc:sldChg chg="modSp mod">
        <pc:chgData name="Tara Cunningham" userId="00543b94facd011f" providerId="LiveId" clId="{37BA32EA-D599-46E2-BA73-5791CE31CA63}" dt="2025-02-25T21:19:02.519" v="94" actId="962"/>
        <pc:sldMkLst>
          <pc:docMk/>
          <pc:sldMk cId="4239308559" sldId="2059"/>
        </pc:sldMkLst>
        <pc:spChg chg="mod">
          <ac:chgData name="Tara Cunningham" userId="00543b94facd011f" providerId="LiveId" clId="{37BA32EA-D599-46E2-BA73-5791CE31CA63}" dt="2025-02-25T21:08:53.448" v="34" actId="962"/>
          <ac:spMkLst>
            <pc:docMk/>
            <pc:sldMk cId="4239308559" sldId="2059"/>
            <ac:spMk id="3" creationId="{8FA19B6A-8124-ABE6-A4A7-4F2563B42039}"/>
          </ac:spMkLst>
        </pc:spChg>
        <pc:spChg chg="mod">
          <ac:chgData name="Tara Cunningham" userId="00543b94facd011f" providerId="LiveId" clId="{37BA32EA-D599-46E2-BA73-5791CE31CA63}" dt="2025-02-25T21:08:53.443" v="33" actId="962"/>
          <ac:spMkLst>
            <pc:docMk/>
            <pc:sldMk cId="4239308559" sldId="2059"/>
            <ac:spMk id="17" creationId="{D3F35017-50DC-40A9-B3E0-A96317345F78}"/>
          </ac:spMkLst>
        </pc:spChg>
        <pc:spChg chg="ord">
          <ac:chgData name="Tara Cunningham" userId="00543b94facd011f" providerId="LiveId" clId="{37BA32EA-D599-46E2-BA73-5791CE31CA63}" dt="2025-02-25T21:18:45.694" v="91" actId="13244"/>
          <ac:spMkLst>
            <pc:docMk/>
            <pc:sldMk cId="4239308559" sldId="2059"/>
            <ac:spMk id="18" creationId="{829B5962-E36C-9F1B-3954-AE886F90E800}"/>
          </ac:spMkLst>
        </pc:spChg>
        <pc:spChg chg="mod">
          <ac:chgData name="Tara Cunningham" userId="00543b94facd011f" providerId="LiveId" clId="{37BA32EA-D599-46E2-BA73-5791CE31CA63}" dt="2025-02-25T21:08:53.452" v="35" actId="962"/>
          <ac:spMkLst>
            <pc:docMk/>
            <pc:sldMk cId="4239308559" sldId="2059"/>
            <ac:spMk id="51" creationId="{FB727E50-12AB-B061-8CE0-66C776F0B6CC}"/>
          </ac:spMkLst>
        </pc:spChg>
        <pc:spChg chg="mod">
          <ac:chgData name="Tara Cunningham" userId="00543b94facd011f" providerId="LiveId" clId="{37BA32EA-D599-46E2-BA73-5791CE31CA63}" dt="2025-02-25T21:08:53.455" v="36" actId="962"/>
          <ac:spMkLst>
            <pc:docMk/>
            <pc:sldMk cId="4239308559" sldId="2059"/>
            <ac:spMk id="59" creationId="{29A4E846-6A7B-78D8-0D70-369FBABF3547}"/>
          </ac:spMkLst>
        </pc:spChg>
        <pc:picChg chg="mod">
          <ac:chgData name="Tara Cunningham" userId="00543b94facd011f" providerId="LiveId" clId="{37BA32EA-D599-46E2-BA73-5791CE31CA63}" dt="2025-02-25T21:18:57.734" v="92" actId="962"/>
          <ac:picMkLst>
            <pc:docMk/>
            <pc:sldMk cId="4239308559" sldId="2059"/>
            <ac:picMk id="53" creationId="{38536F9F-769D-8EAB-F0A3-1B139A21CBCF}"/>
          </ac:picMkLst>
        </pc:picChg>
        <pc:picChg chg="mod">
          <ac:chgData name="Tara Cunningham" userId="00543b94facd011f" providerId="LiveId" clId="{37BA32EA-D599-46E2-BA73-5791CE31CA63}" dt="2025-02-25T21:18:58.649" v="93" actId="962"/>
          <ac:picMkLst>
            <pc:docMk/>
            <pc:sldMk cId="4239308559" sldId="2059"/>
            <ac:picMk id="58" creationId="{E02CE5E1-FB9C-3205-6486-2F9F757201D5}"/>
          </ac:picMkLst>
        </pc:picChg>
        <pc:picChg chg="mod">
          <ac:chgData name="Tara Cunningham" userId="00543b94facd011f" providerId="LiveId" clId="{37BA32EA-D599-46E2-BA73-5791CE31CA63}" dt="2025-02-25T21:19:02.519" v="94" actId="962"/>
          <ac:picMkLst>
            <pc:docMk/>
            <pc:sldMk cId="4239308559" sldId="2059"/>
            <ac:picMk id="61" creationId="{618AF204-6019-4486-B189-D2B67AE118D1}"/>
          </ac:picMkLst>
        </pc:picChg>
        <pc:cxnChg chg="mod">
          <ac:chgData name="Tara Cunningham" userId="00543b94facd011f" providerId="LiveId" clId="{37BA32EA-D599-46E2-BA73-5791CE31CA63}" dt="2025-02-25T21:08:53.432" v="30" actId="962"/>
          <ac:cxnSpMkLst>
            <pc:docMk/>
            <pc:sldMk cId="4239308559" sldId="2059"/>
            <ac:cxnSpMk id="20" creationId="{4068FF3F-3291-4F54-A0E1-0AC11FAE7763}"/>
          </ac:cxnSpMkLst>
        </pc:cxnChg>
        <pc:cxnChg chg="mod">
          <ac:chgData name="Tara Cunningham" userId="00543b94facd011f" providerId="LiveId" clId="{37BA32EA-D599-46E2-BA73-5791CE31CA63}" dt="2025-02-25T21:08:53.435" v="31" actId="962"/>
          <ac:cxnSpMkLst>
            <pc:docMk/>
            <pc:sldMk cId="4239308559" sldId="2059"/>
            <ac:cxnSpMk id="21" creationId="{8642DF95-5993-4B14-AD1D-2E20ABA41FBE}"/>
          </ac:cxnSpMkLst>
        </pc:cxnChg>
        <pc:cxnChg chg="mod">
          <ac:chgData name="Tara Cunningham" userId="00543b94facd011f" providerId="LiveId" clId="{37BA32EA-D599-46E2-BA73-5791CE31CA63}" dt="2025-02-25T21:08:53.438" v="32" actId="962"/>
          <ac:cxnSpMkLst>
            <pc:docMk/>
            <pc:sldMk cId="4239308559" sldId="2059"/>
            <ac:cxnSpMk id="22" creationId="{F4787AB3-A3E8-420A-9163-84A2865BA34A}"/>
          </ac:cxnSpMkLst>
        </pc:cxnChg>
      </pc:sldChg>
      <pc:sldChg chg="modSp mod">
        <pc:chgData name="Tara Cunningham" userId="00543b94facd011f" providerId="LiveId" clId="{37BA32EA-D599-46E2-BA73-5791CE31CA63}" dt="2025-02-25T21:20:08.784" v="98" actId="962"/>
        <pc:sldMkLst>
          <pc:docMk/>
          <pc:sldMk cId="2296202033" sldId="2062"/>
        </pc:sldMkLst>
        <pc:graphicFrameChg chg="mod">
          <ac:chgData name="Tara Cunningham" userId="00543b94facd011f" providerId="LiveId" clId="{37BA32EA-D599-46E2-BA73-5791CE31CA63}" dt="2025-02-25T21:20:08.784" v="98" actId="962"/>
          <ac:graphicFrameMkLst>
            <pc:docMk/>
            <pc:sldMk cId="2296202033" sldId="2062"/>
            <ac:graphicFrameMk id="16" creationId="{1904F965-D30E-5A83-B17B-7D030326E77B}"/>
          </ac:graphicFrameMkLst>
        </pc:graphicFrameChg>
      </pc:sldChg>
      <pc:sldChg chg="modSp mod">
        <pc:chgData name="Tara Cunningham" userId="00543b94facd011f" providerId="LiveId" clId="{37BA32EA-D599-46E2-BA73-5791CE31CA63}" dt="2025-02-25T21:20:59.675" v="221" actId="20577"/>
        <pc:sldMkLst>
          <pc:docMk/>
          <pc:sldMk cId="1499387219" sldId="2063"/>
        </pc:sldMkLst>
        <pc:spChg chg="mod">
          <ac:chgData name="Tara Cunningham" userId="00543b94facd011f" providerId="LiveId" clId="{37BA32EA-D599-46E2-BA73-5791CE31CA63}" dt="2025-02-25T21:20:59.675" v="221" actId="20577"/>
          <ac:spMkLst>
            <pc:docMk/>
            <pc:sldMk cId="1499387219" sldId="2063"/>
            <ac:spMk id="3" creationId="{1BE98EFF-197D-3136-70B9-7BBD30A48931}"/>
          </ac:spMkLst>
        </pc:spChg>
        <pc:picChg chg="mod">
          <ac:chgData name="Tara Cunningham" userId="00543b94facd011f" providerId="LiveId" clId="{37BA32EA-D599-46E2-BA73-5791CE31CA63}" dt="2025-02-25T21:20:11.558" v="99" actId="962"/>
          <ac:picMkLst>
            <pc:docMk/>
            <pc:sldMk cId="1499387219" sldId="2063"/>
            <ac:picMk id="25" creationId="{41A1C574-72C6-642F-E4D2-FF0C993AEF7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5F4DCF1-ECAF-F7A7-2FE7-5E8E893BC4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1330B0-5BAC-7408-8C3C-78D8336840E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BC71B-6527-4638-937B-C93EB849CB02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D7EEB3-E0A5-7440-F7ED-F59975ED1E8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548D11-7466-6432-3BF5-64A1A1FA59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70580-B89C-4157-871D-6B9318EE5F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157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5465A2-8C9C-419F-9FD8-234480873777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F00E9-A49D-4007-B3B9-A3783809E5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69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2BFC9-746C-14B5-950B-DA1182AEA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B8F90-1618-FA77-4D83-AE3AF8BD28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4704BD-98FC-C739-F140-DEE91400D2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6F9EB1-A22F-A6FC-DBF4-F8F1AC9FFC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709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649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63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642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89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692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74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097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373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626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23463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4644CBB8-40B8-42F8-9172-07A476341DDA}"/>
              </a:ext>
            </a:extLst>
          </p:cNvPr>
          <p:cNvGrpSpPr/>
          <p:nvPr/>
        </p:nvGrpSpPr>
        <p:grpSpPr>
          <a:xfrm>
            <a:off x="356481" y="879007"/>
            <a:ext cx="734257" cy="760506"/>
            <a:chOff x="5243759" y="1363788"/>
            <a:chExt cx="734257" cy="760506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35CE073E-302A-4AA7-98C7-8667DDDCFA18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FD1AE2F-DD70-4E93-B905-E052A23F0B1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E8D529E5-8838-47F0-98A4-2D46F11E499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DA2564-D3DB-48AD-83F0-6CC6B574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3" y="474345"/>
            <a:ext cx="11077574" cy="2954655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64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EA752-36DA-440B-8747-0EB291408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271" y="3629772"/>
            <a:ext cx="11074866" cy="267895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BCC02B0-8581-4752-B7BC-3CE1EF17B9F7}"/>
              </a:ext>
            </a:extLst>
          </p:cNvPr>
          <p:cNvSpPr>
            <a:spLocks noChangeAspect="1"/>
          </p:cNvSpPr>
          <p:nvPr/>
        </p:nvSpPr>
        <p:spPr>
          <a:xfrm rot="18900000">
            <a:off x="11209132" y="4448189"/>
            <a:ext cx="999200" cy="1262947"/>
          </a:xfrm>
          <a:custGeom>
            <a:avLst/>
            <a:gdLst>
              <a:gd name="connsiteX0" fmla="*/ 540000 w 999200"/>
              <a:gd name="connsiteY0" fmla="*/ 0 h 1262947"/>
              <a:gd name="connsiteX1" fmla="*/ 999200 w 999200"/>
              <a:gd name="connsiteY1" fmla="*/ 815317 h 1262947"/>
              <a:gd name="connsiteX2" fmla="*/ 552185 w 999200"/>
              <a:gd name="connsiteY2" fmla="*/ 1262333 h 1262947"/>
              <a:gd name="connsiteX3" fmla="*/ 540000 w 999200"/>
              <a:gd name="connsiteY3" fmla="*/ 1262947 h 1262947"/>
              <a:gd name="connsiteX4" fmla="*/ 0 w 999200"/>
              <a:gd name="connsiteY4" fmla="*/ 992947 h 1262947"/>
              <a:gd name="connsiteX5" fmla="*/ 10971 w 999200"/>
              <a:gd name="connsiteY5" fmla="*/ 938533 h 1262947"/>
              <a:gd name="connsiteX6" fmla="*/ 15626 w 999200"/>
              <a:gd name="connsiteY6" fmla="*/ 931034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9200" h="1262947">
                <a:moveTo>
                  <a:pt x="540000" y="0"/>
                </a:moveTo>
                <a:lnTo>
                  <a:pt x="999200" y="815317"/>
                </a:lnTo>
                <a:lnTo>
                  <a:pt x="552185" y="1262333"/>
                </a:lnTo>
                <a:lnTo>
                  <a:pt x="540000" y="1262947"/>
                </a:ln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10200000" scaled="0"/>
          </a:gradFill>
          <a:ln>
            <a:noFill/>
          </a:ln>
          <a:effectLst>
            <a:innerShdw blurRad="254000" dist="101600" dir="42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A0FF4DB-8180-4D26-AEAE-7ECDB670F71D}"/>
              </a:ext>
            </a:extLst>
          </p:cNvPr>
          <p:cNvSpPr/>
          <p:nvPr/>
        </p:nvSpPr>
        <p:spPr>
          <a:xfrm rot="2700000">
            <a:off x="11686937" y="4853516"/>
            <a:ext cx="540000" cy="978284"/>
          </a:xfrm>
          <a:custGeom>
            <a:avLst/>
            <a:gdLst>
              <a:gd name="connsiteX0" fmla="*/ 113288 w 540000"/>
              <a:gd name="connsiteY0" fmla="*/ 0 h 978284"/>
              <a:gd name="connsiteX1" fmla="*/ 539386 w 540000"/>
              <a:gd name="connsiteY1" fmla="*/ 426099 h 978284"/>
              <a:gd name="connsiteX2" fmla="*/ 540000 w 540000"/>
              <a:gd name="connsiteY2" fmla="*/ 438284 h 978284"/>
              <a:gd name="connsiteX3" fmla="*/ 270000 w 540000"/>
              <a:gd name="connsiteY3" fmla="*/ 978284 h 978284"/>
              <a:gd name="connsiteX4" fmla="*/ 0 w 540000"/>
              <a:gd name="connsiteY4" fmla="*/ 438284 h 978284"/>
              <a:gd name="connsiteX5" fmla="*/ 79081 w 540000"/>
              <a:gd name="connsiteY5" fmla="*/ 56446 h 97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78284">
                <a:moveTo>
                  <a:pt x="113288" y="0"/>
                </a:moveTo>
                <a:lnTo>
                  <a:pt x="539386" y="426099"/>
                </a:lnTo>
                <a:lnTo>
                  <a:pt x="540000" y="438284"/>
                </a:lnTo>
                <a:cubicBezTo>
                  <a:pt x="540000" y="736518"/>
                  <a:pt x="419117" y="978284"/>
                  <a:pt x="270000" y="978284"/>
                </a:cubicBezTo>
                <a:cubicBezTo>
                  <a:pt x="120883" y="978284"/>
                  <a:pt x="0" y="736518"/>
                  <a:pt x="0" y="438284"/>
                </a:cubicBezTo>
                <a:cubicBezTo>
                  <a:pt x="0" y="289167"/>
                  <a:pt x="30220" y="154167"/>
                  <a:pt x="79081" y="56446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5650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89351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881275"/>
            <a:ext cx="5437186" cy="535354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577270"/>
            <a:ext cx="5429114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881275"/>
            <a:ext cx="5436392" cy="535354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577270"/>
            <a:ext cx="5436391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85868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053C-0E9C-4159-B7C9-6AB743439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149" y="550799"/>
            <a:ext cx="8283313" cy="5542025"/>
          </a:xfrm>
        </p:spPr>
        <p:txBody>
          <a:bodyPr vert="horz" wrap="square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51F65-E111-4656-83BE-CFCDE2DD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FF82CB-2D17-4918-821E-485475CF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6589D-A056-4817-AE15-39D87FE1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489F067-39E1-4757-BC11-6169A343F2E1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10727" y="3958416"/>
            <a:ext cx="3536330" cy="1853969"/>
          </a:xfrm>
          <a:custGeom>
            <a:avLst/>
            <a:gdLst>
              <a:gd name="connsiteX0" fmla="*/ 3536330 w 3536330"/>
              <a:gd name="connsiteY0" fmla="*/ 1853969 h 1853969"/>
              <a:gd name="connsiteX1" fmla="*/ 1682362 w 3536330"/>
              <a:gd name="connsiteY1" fmla="*/ 0 h 1853969"/>
              <a:gd name="connsiteX2" fmla="*/ 52157 w 3536330"/>
              <a:gd name="connsiteY2" fmla="*/ 970257 h 1853969"/>
              <a:gd name="connsiteX3" fmla="*/ 0 w 3536330"/>
              <a:gd name="connsiteY3" fmla="*/ 1078528 h 1853969"/>
              <a:gd name="connsiteX4" fmla="*/ 757215 w 3536330"/>
              <a:gd name="connsiteY4" fmla="*/ 1835743 h 1853969"/>
              <a:gd name="connsiteX5" fmla="*/ 774211 w 3536330"/>
              <a:gd name="connsiteY5" fmla="*/ 1667149 h 1853969"/>
              <a:gd name="connsiteX6" fmla="*/ 1682362 w 3536330"/>
              <a:gd name="connsiteY6" fmla="*/ 926985 h 1853969"/>
              <a:gd name="connsiteX7" fmla="*/ 2609345 w 3536330"/>
              <a:gd name="connsiteY7" fmla="*/ 1853969 h 185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36330" h="1853969">
                <a:moveTo>
                  <a:pt x="3536330" y="1853969"/>
                </a:moveTo>
                <a:cubicBezTo>
                  <a:pt x="3536330" y="830051"/>
                  <a:pt x="2706280" y="0"/>
                  <a:pt x="1682362" y="0"/>
                </a:cubicBezTo>
                <a:cubicBezTo>
                  <a:pt x="978418" y="0"/>
                  <a:pt x="366107" y="392328"/>
                  <a:pt x="52157" y="970257"/>
                </a:cubicBezTo>
                <a:lnTo>
                  <a:pt x="0" y="1078528"/>
                </a:lnTo>
                <a:lnTo>
                  <a:pt x="757215" y="1835743"/>
                </a:lnTo>
                <a:lnTo>
                  <a:pt x="774211" y="1667149"/>
                </a:lnTo>
                <a:cubicBezTo>
                  <a:pt x="860649" y="1244739"/>
                  <a:pt x="1234397" y="926985"/>
                  <a:pt x="1682362" y="926985"/>
                </a:cubicBezTo>
                <a:cubicBezTo>
                  <a:pt x="2194320" y="926985"/>
                  <a:pt x="2609345" y="1342010"/>
                  <a:pt x="2609345" y="1853969"/>
                </a:cubicBezTo>
                <a:close/>
              </a:path>
            </a:pathLst>
          </a:custGeom>
          <a:gradFill flip="none" rotWithShape="1">
            <a:gsLst>
              <a:gs pos="97000">
                <a:schemeClr val="bg2"/>
              </a:gs>
              <a:gs pos="31000">
                <a:schemeClr val="bg2">
                  <a:lumMod val="90000"/>
                  <a:lumOff val="10000"/>
                </a:schemeClr>
              </a:gs>
            </a:gsLst>
            <a:lin ang="15000000" scaled="0"/>
            <a:tileRect/>
          </a:gradFill>
          <a:ln>
            <a:noFill/>
          </a:ln>
          <a:effectLst>
            <a:innerShdw blurRad="355600" dist="101600" dir="16200000">
              <a:schemeClr val="accent1">
                <a:lumMod val="60000"/>
                <a:lumOff val="40000"/>
                <a:alpha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D231011-607F-42F1-B2D9-2BA8E91CC6AF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81151" y="3649708"/>
            <a:ext cx="3478701" cy="2164843"/>
          </a:xfrm>
          <a:custGeom>
            <a:avLst/>
            <a:gdLst>
              <a:gd name="connsiteX0" fmla="*/ 3478701 w 3478701"/>
              <a:gd name="connsiteY0" fmla="*/ 2164843 h 2164843"/>
              <a:gd name="connsiteX1" fmla="*/ 1624733 w 3478701"/>
              <a:gd name="connsiteY1" fmla="*/ 0 h 2164843"/>
              <a:gd name="connsiteX2" fmla="*/ 87393 w 3478701"/>
              <a:gd name="connsiteY2" fmla="*/ 954459 h 2164843"/>
              <a:gd name="connsiteX3" fmla="*/ 0 w 3478701"/>
              <a:gd name="connsiteY3" fmla="*/ 1122434 h 2164843"/>
              <a:gd name="connsiteX4" fmla="*/ 736015 w 3478701"/>
              <a:gd name="connsiteY4" fmla="*/ 1858449 h 2164843"/>
              <a:gd name="connsiteX5" fmla="*/ 739424 w 3478701"/>
              <a:gd name="connsiteY5" fmla="*/ 1842964 h 2164843"/>
              <a:gd name="connsiteX6" fmla="*/ 1624733 w 3478701"/>
              <a:gd name="connsiteY6" fmla="*/ 1082422 h 2164843"/>
              <a:gd name="connsiteX7" fmla="*/ 2551716 w 3478701"/>
              <a:gd name="connsiteY7" fmla="*/ 2164843 h 216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8701" h="2164843">
                <a:moveTo>
                  <a:pt x="3478701" y="2164843"/>
                </a:moveTo>
                <a:cubicBezTo>
                  <a:pt x="3478701" y="969234"/>
                  <a:pt x="2648651" y="0"/>
                  <a:pt x="1624733" y="0"/>
                </a:cubicBezTo>
                <a:cubicBezTo>
                  <a:pt x="984784" y="0"/>
                  <a:pt x="420564" y="378607"/>
                  <a:pt x="87393" y="954459"/>
                </a:cubicBezTo>
                <a:lnTo>
                  <a:pt x="0" y="1122434"/>
                </a:lnTo>
                <a:lnTo>
                  <a:pt x="736015" y="1858449"/>
                </a:lnTo>
                <a:lnTo>
                  <a:pt x="739424" y="1842964"/>
                </a:lnTo>
                <a:cubicBezTo>
                  <a:pt x="856791" y="1402344"/>
                  <a:pt x="1208766" y="1082422"/>
                  <a:pt x="1624733" y="1082422"/>
                </a:cubicBezTo>
                <a:cubicBezTo>
                  <a:pt x="2136692" y="1082422"/>
                  <a:pt x="2551716" y="1567038"/>
                  <a:pt x="2551716" y="2164843"/>
                </a:cubicBezTo>
                <a:close/>
              </a:path>
            </a:pathLst>
          </a:custGeom>
          <a:solidFill>
            <a:schemeClr val="bg2">
              <a:lumMod val="50000"/>
              <a:lumOff val="50000"/>
              <a:alpha val="40000"/>
            </a:scheme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C472EFA-56B5-4A41-8D4B-E9F37727F34D}"/>
              </a:ext>
            </a:extLst>
          </p:cNvPr>
          <p:cNvSpPr/>
          <p:nvPr/>
        </p:nvSpPr>
        <p:spPr>
          <a:xfrm rot="13500000" flipV="1">
            <a:off x="1512277" y="2840042"/>
            <a:ext cx="214196" cy="933178"/>
          </a:xfrm>
          <a:prstGeom prst="ellipse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3781B6C-21AD-489D-A3CB-522BB2AC543F}"/>
              </a:ext>
            </a:extLst>
          </p:cNvPr>
          <p:cNvSpPr>
            <a:spLocks noChangeAspect="1"/>
          </p:cNvSpPr>
          <p:nvPr/>
        </p:nvSpPr>
        <p:spPr>
          <a:xfrm>
            <a:off x="1780661" y="385236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1AD5B80-530E-44CD-8D4A-2796FB214CBF}"/>
              </a:ext>
            </a:extLst>
          </p:cNvPr>
          <p:cNvGrpSpPr/>
          <p:nvPr/>
        </p:nvGrpSpPr>
        <p:grpSpPr>
          <a:xfrm>
            <a:off x="623181" y="1514007"/>
            <a:ext cx="734257" cy="760506"/>
            <a:chOff x="5243759" y="1363788"/>
            <a:chExt cx="734257" cy="760506"/>
          </a:xfrm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2F746AA8-9050-4515-9B17-BC850368529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23EC1AC3-1698-46D5-80B7-F22F15E1A5E4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73766156-553C-46EB-93FA-4F37CC0FF5CF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5413379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67432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48230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98F1FBA-F8BB-42CF-8B3E-D19AAFEE96C1}"/>
              </a:ext>
            </a:extLst>
          </p:cNvPr>
          <p:cNvGrpSpPr/>
          <p:nvPr/>
        </p:nvGrpSpPr>
        <p:grpSpPr>
          <a:xfrm>
            <a:off x="334964" y="5115518"/>
            <a:ext cx="734257" cy="760506"/>
            <a:chOff x="5243759" y="1363788"/>
            <a:chExt cx="734257" cy="7605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0EE09DD-C3DB-4266-BCC3-A765CFFBF37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F301FE0-96DC-4EFB-BBEE-AED762C337C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3BEAD276-8850-4C0C-9777-8537000D522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5EE0A0-B07E-479B-9684-4BD09FA43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75409"/>
            <a:ext cx="4500562" cy="984885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1893A9-3462-4F51-83AE-5D2F124B98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67324" y="575409"/>
            <a:ext cx="6373813" cy="57333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9240C-79C0-4A88-A476-725DE1B9C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76195"/>
            <a:ext cx="4500562" cy="4532530"/>
          </a:xfrm>
        </p:spPr>
        <p:txBody>
          <a:bodyPr anchor="t" anchorCtr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67354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79361-B9A1-48F2-9473-23DE30E2D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03906"/>
            <a:ext cx="11090275" cy="1333057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86779-C2F3-447D-85F7-F6B0E2C97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30566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56583A-514F-4632-820D-E7EE236A46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3CBBB-7DDC-4437-8C7D-22A1C3520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69EBF-DA20-4024-8006-B158D571E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AC8B9-14B5-4DF1-994D-AB47DB3B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76582-5F9B-4F5E-AAD5-D608CB68E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93063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053C-0E9C-4159-B7C9-6AB7434391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18020" y="662937"/>
            <a:ext cx="4624442" cy="5542025"/>
          </a:xfrm>
        </p:spPr>
        <p:txBody>
          <a:bodyPr vert="horz" wrap="square" lIns="0" tIns="0" rIns="0" bIns="0" rtlCol="0" anchor="ctr" anchorCtr="0">
            <a:normAutofit/>
          </a:bodyPr>
          <a:lstStyle>
            <a:lvl1pPr>
              <a:defRPr lang="en-US" dirty="0">
                <a:latin typeface="Bahnschrift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dirty="0"/>
              <a:t>Click to add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88CE9D0-E6DB-A38D-ED84-A53D0493E6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267450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411926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43C4A872-A473-BFD2-150E-387250C2B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5C8D53B-A579-BCFA-58E8-C386DABC92CD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3A34CAC-4A03-ADDB-E97F-8675E68FC0B3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C733506-2F0D-8F31-52D1-5244F04A706B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9356E3D-E14C-9C43-7CE4-A7156B1E10DB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85C652DA-55F6-9691-4254-344E0A4E9A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83924"/>
            <a:ext cx="11090275" cy="168405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4DB7AC4F-2818-7F0D-AC6A-736D5F2C73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0863" y="2419350"/>
            <a:ext cx="11090274" cy="391318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1DF04-D7CB-2B19-8BB9-3E90A6619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010824" y="1514007"/>
            <a:ext cx="734257" cy="760506"/>
            <a:chOff x="5243759" y="1363788"/>
            <a:chExt cx="734257" cy="760506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DE1CC00-F893-E215-8086-65B6605C5FC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6EBF50D9-F9B8-ADB3-8B4A-AF19564EE6E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0BE1060-7183-58F8-EEBF-64135EE82BC5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E597A3BE-0D13-9033-E3FD-78202DB79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0168304" y="385236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867D9A-3F3B-94C3-244B-0006226AE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063019" y="3199533"/>
            <a:ext cx="3597052" cy="2615018"/>
            <a:chOff x="4541453" y="3199533"/>
            <a:chExt cx="3597052" cy="2615018"/>
          </a:xfrm>
        </p:grpSpPr>
        <p:sp>
          <p:nvSpPr>
            <p:cNvPr id="13" name="Freeform: Shape 38">
              <a:extLst>
                <a:ext uri="{FF2B5EF4-FFF2-40B4-BE49-F238E27FC236}">
                  <a16:creationId xmlns:a16="http://schemas.microsoft.com/office/drawing/2014/main" id="{955FC3D1-6227-A188-CCDB-11D573FD807A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602175" y="3958416"/>
              <a:ext cx="3536330" cy="1853969"/>
            </a:xfrm>
            <a:custGeom>
              <a:avLst/>
              <a:gdLst>
                <a:gd name="connsiteX0" fmla="*/ 3536330 w 3536330"/>
                <a:gd name="connsiteY0" fmla="*/ 1853969 h 1853969"/>
                <a:gd name="connsiteX1" fmla="*/ 1682362 w 3536330"/>
                <a:gd name="connsiteY1" fmla="*/ 0 h 1853969"/>
                <a:gd name="connsiteX2" fmla="*/ 52157 w 3536330"/>
                <a:gd name="connsiteY2" fmla="*/ 970257 h 1853969"/>
                <a:gd name="connsiteX3" fmla="*/ 0 w 3536330"/>
                <a:gd name="connsiteY3" fmla="*/ 1078528 h 1853969"/>
                <a:gd name="connsiteX4" fmla="*/ 757215 w 3536330"/>
                <a:gd name="connsiteY4" fmla="*/ 1835743 h 1853969"/>
                <a:gd name="connsiteX5" fmla="*/ 774211 w 3536330"/>
                <a:gd name="connsiteY5" fmla="*/ 1667149 h 1853969"/>
                <a:gd name="connsiteX6" fmla="*/ 1682362 w 3536330"/>
                <a:gd name="connsiteY6" fmla="*/ 926985 h 1853969"/>
                <a:gd name="connsiteX7" fmla="*/ 2609345 w 3536330"/>
                <a:gd name="connsiteY7" fmla="*/ 1853969 h 185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36330" h="1853969">
                  <a:moveTo>
                    <a:pt x="3536330" y="1853969"/>
                  </a:moveTo>
                  <a:cubicBezTo>
                    <a:pt x="3536330" y="830051"/>
                    <a:pt x="2706280" y="0"/>
                    <a:pt x="1682362" y="0"/>
                  </a:cubicBezTo>
                  <a:cubicBezTo>
                    <a:pt x="978418" y="0"/>
                    <a:pt x="366107" y="392328"/>
                    <a:pt x="52157" y="970257"/>
                  </a:cubicBezTo>
                  <a:lnTo>
                    <a:pt x="0" y="1078528"/>
                  </a:lnTo>
                  <a:lnTo>
                    <a:pt x="757215" y="1835743"/>
                  </a:lnTo>
                  <a:lnTo>
                    <a:pt x="774211" y="1667149"/>
                  </a:lnTo>
                  <a:cubicBezTo>
                    <a:pt x="860649" y="1244739"/>
                    <a:pt x="1234397" y="926985"/>
                    <a:pt x="1682362" y="926985"/>
                  </a:cubicBezTo>
                  <a:cubicBezTo>
                    <a:pt x="2194320" y="926985"/>
                    <a:pt x="2609345" y="1342010"/>
                    <a:pt x="2609345" y="1853969"/>
                  </a:cubicBezTo>
                  <a:close/>
                </a:path>
              </a:pathLst>
            </a:custGeom>
            <a:gradFill flip="none" rotWithShape="1">
              <a:gsLst>
                <a:gs pos="97000">
                  <a:schemeClr val="bg2"/>
                </a:gs>
                <a:gs pos="31000">
                  <a:schemeClr val="bg2">
                    <a:lumMod val="90000"/>
                    <a:lumOff val="10000"/>
                  </a:schemeClr>
                </a:gs>
              </a:gsLst>
              <a:lin ang="15000000" scaled="0"/>
              <a:tileRect/>
            </a:gradFill>
            <a:ln>
              <a:noFill/>
            </a:ln>
            <a:effectLst>
              <a:innerShdw blurRad="355600" dist="101600" dir="16200000">
                <a:schemeClr val="accent1">
                  <a:lumMod val="60000"/>
                  <a:lumOff val="40000"/>
                  <a:alpha val="8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E6BE70E-C41E-449D-A48C-4EB6BB7DC20D}"/>
                </a:ext>
              </a:extLst>
            </p:cNvPr>
            <p:cNvGrpSpPr/>
            <p:nvPr/>
          </p:nvGrpSpPr>
          <p:grpSpPr>
            <a:xfrm>
              <a:off x="4541453" y="3199533"/>
              <a:ext cx="3478701" cy="2615018"/>
              <a:chOff x="-481151" y="3199533"/>
              <a:chExt cx="3478701" cy="2615018"/>
            </a:xfrm>
          </p:grpSpPr>
          <p:sp>
            <p:nvSpPr>
              <p:cNvPr id="15" name="Freeform: Shape 32">
                <a:extLst>
                  <a:ext uri="{FF2B5EF4-FFF2-40B4-BE49-F238E27FC236}">
                    <a16:creationId xmlns:a16="http://schemas.microsoft.com/office/drawing/2014/main" id="{B7C0B12B-49BE-7855-18FB-8583C8DD9617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 rot="18900000" flipV="1">
                <a:off x="-481151" y="3649708"/>
                <a:ext cx="3478701" cy="2164843"/>
              </a:xfrm>
              <a:custGeom>
                <a:avLst/>
                <a:gdLst>
                  <a:gd name="connsiteX0" fmla="*/ 3478701 w 3478701"/>
                  <a:gd name="connsiteY0" fmla="*/ 2164843 h 2164843"/>
                  <a:gd name="connsiteX1" fmla="*/ 1624733 w 3478701"/>
                  <a:gd name="connsiteY1" fmla="*/ 0 h 2164843"/>
                  <a:gd name="connsiteX2" fmla="*/ 87393 w 3478701"/>
                  <a:gd name="connsiteY2" fmla="*/ 954459 h 2164843"/>
                  <a:gd name="connsiteX3" fmla="*/ 0 w 3478701"/>
                  <a:gd name="connsiteY3" fmla="*/ 1122434 h 2164843"/>
                  <a:gd name="connsiteX4" fmla="*/ 736015 w 3478701"/>
                  <a:gd name="connsiteY4" fmla="*/ 1858449 h 2164843"/>
                  <a:gd name="connsiteX5" fmla="*/ 739424 w 3478701"/>
                  <a:gd name="connsiteY5" fmla="*/ 1842964 h 2164843"/>
                  <a:gd name="connsiteX6" fmla="*/ 1624733 w 3478701"/>
                  <a:gd name="connsiteY6" fmla="*/ 1082422 h 2164843"/>
                  <a:gd name="connsiteX7" fmla="*/ 2551716 w 3478701"/>
                  <a:gd name="connsiteY7" fmla="*/ 2164843 h 2164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78701" h="2164843">
                    <a:moveTo>
                      <a:pt x="3478701" y="2164843"/>
                    </a:moveTo>
                    <a:cubicBezTo>
                      <a:pt x="3478701" y="969234"/>
                      <a:pt x="2648651" y="0"/>
                      <a:pt x="1624733" y="0"/>
                    </a:cubicBezTo>
                    <a:cubicBezTo>
                      <a:pt x="984784" y="0"/>
                      <a:pt x="420564" y="378607"/>
                      <a:pt x="87393" y="954459"/>
                    </a:cubicBezTo>
                    <a:lnTo>
                      <a:pt x="0" y="1122434"/>
                    </a:lnTo>
                    <a:lnTo>
                      <a:pt x="736015" y="1858449"/>
                    </a:lnTo>
                    <a:lnTo>
                      <a:pt x="739424" y="1842964"/>
                    </a:lnTo>
                    <a:cubicBezTo>
                      <a:pt x="856791" y="1402344"/>
                      <a:pt x="1208766" y="1082422"/>
                      <a:pt x="1624733" y="1082422"/>
                    </a:cubicBezTo>
                    <a:cubicBezTo>
                      <a:pt x="2136692" y="1082422"/>
                      <a:pt x="2551716" y="1567038"/>
                      <a:pt x="2551716" y="2164843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  <a:lumOff val="50000"/>
                  <a:alpha val="40000"/>
                </a:schemeClr>
              </a:solidFill>
              <a:ln>
                <a:noFill/>
              </a:ln>
              <a:effectLst>
                <a:softEdge rad="381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67C78A37-D378-70D3-D6E3-AB9400EB583E}"/>
                  </a:ext>
                </a:extLst>
              </p:cNvPr>
              <p:cNvSpPr/>
              <p:nvPr userDrawn="1"/>
            </p:nvSpPr>
            <p:spPr>
              <a:xfrm rot="13500000" flipV="1">
                <a:off x="1512277" y="2840042"/>
                <a:ext cx="214196" cy="933178"/>
              </a:xfrm>
              <a:prstGeom prst="ellipse">
                <a:avLst/>
              </a:prstGeom>
              <a:solidFill>
                <a:schemeClr val="bg2">
                  <a:lumMod val="90000"/>
                  <a:lumOff val="10000"/>
                </a:schemeClr>
              </a:solidFill>
              <a:ln>
                <a:noFill/>
              </a:ln>
              <a:effectLst>
                <a:innerShdw blurRad="1270000" dist="2540000">
                  <a:schemeClr val="accent1">
                    <a:lumMod val="60000"/>
                    <a:lumOff val="40000"/>
                    <a:alpha val="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2491172-466F-19CC-B639-A1C3CAB1D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90545" y="4100655"/>
            <a:ext cx="1335600" cy="1262947"/>
            <a:chOff x="10145015" y="2343978"/>
            <a:chExt cx="1335600" cy="1262947"/>
          </a:xfrm>
        </p:grpSpPr>
        <p:sp>
          <p:nvSpPr>
            <p:cNvPr id="18" name="Freeform: Shape 25">
              <a:extLst>
                <a:ext uri="{FF2B5EF4-FFF2-40B4-BE49-F238E27FC236}">
                  <a16:creationId xmlns:a16="http://schemas.microsoft.com/office/drawing/2014/main" id="{45EC885D-265C-397B-5DAF-57A66CDA30B5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400615" y="2343978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732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601DB21-D937-2F89-DC26-063DFC7800C8}"/>
                </a:ext>
              </a:extLst>
            </p:cNvPr>
            <p:cNvSpPr/>
            <p:nvPr/>
          </p:nvSpPr>
          <p:spPr>
            <a:xfrm rot="13500000">
              <a:off x="10415015" y="21798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07653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3" y="196900"/>
            <a:ext cx="4159160" cy="3155900"/>
          </a:xfrm>
        </p:spPr>
        <p:txBody>
          <a:bodyPr lIns="91440" anchor="b">
            <a:no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7271" y="3505200"/>
            <a:ext cx="4159160" cy="2352356"/>
          </a:xfrm>
        </p:spPr>
        <p:txBody>
          <a:bodyPr lIns="91440" rIns="9144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0ABD6E1-FE78-D78B-E80C-09490F5D8D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2BB1BCD-5C1C-ED05-D6B4-F92367209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700A5CAB-28E9-FB7A-E72E-39F3ADE58C6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2BA2D9BC-CA87-28FA-7A02-455E740EACA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34E5ADF-EEF0-2501-9D7B-8FC1A49F60A7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780F3839-9B1B-2346-C1F4-E876E6AE32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78049" y="788713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70940-5919-2C95-2278-32E50BF1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7D599-49CF-19FE-6D86-C5EDB765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31DF1-1C8D-86B9-BFDD-098FFC00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7428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87E98C0-6053-9701-92D0-4EF9ADBC5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9063019" y="746716"/>
            <a:ext cx="3597052" cy="2615018"/>
            <a:chOff x="4541453" y="3199533"/>
            <a:chExt cx="3597052" cy="2615018"/>
          </a:xfrm>
        </p:grpSpPr>
        <p:sp>
          <p:nvSpPr>
            <p:cNvPr id="8" name="Freeform: Shape 38">
              <a:extLst>
                <a:ext uri="{FF2B5EF4-FFF2-40B4-BE49-F238E27FC236}">
                  <a16:creationId xmlns:a16="http://schemas.microsoft.com/office/drawing/2014/main" id="{C32B1A1D-760B-9D3D-A869-E50FC962A629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602175" y="3958416"/>
              <a:ext cx="3536330" cy="1853969"/>
            </a:xfrm>
            <a:custGeom>
              <a:avLst/>
              <a:gdLst>
                <a:gd name="connsiteX0" fmla="*/ 3536330 w 3536330"/>
                <a:gd name="connsiteY0" fmla="*/ 1853969 h 1853969"/>
                <a:gd name="connsiteX1" fmla="*/ 1682362 w 3536330"/>
                <a:gd name="connsiteY1" fmla="*/ 0 h 1853969"/>
                <a:gd name="connsiteX2" fmla="*/ 52157 w 3536330"/>
                <a:gd name="connsiteY2" fmla="*/ 970257 h 1853969"/>
                <a:gd name="connsiteX3" fmla="*/ 0 w 3536330"/>
                <a:gd name="connsiteY3" fmla="*/ 1078528 h 1853969"/>
                <a:gd name="connsiteX4" fmla="*/ 757215 w 3536330"/>
                <a:gd name="connsiteY4" fmla="*/ 1835743 h 1853969"/>
                <a:gd name="connsiteX5" fmla="*/ 774211 w 3536330"/>
                <a:gd name="connsiteY5" fmla="*/ 1667149 h 1853969"/>
                <a:gd name="connsiteX6" fmla="*/ 1682362 w 3536330"/>
                <a:gd name="connsiteY6" fmla="*/ 926985 h 1853969"/>
                <a:gd name="connsiteX7" fmla="*/ 2609345 w 3536330"/>
                <a:gd name="connsiteY7" fmla="*/ 1853969 h 185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36330" h="1853969">
                  <a:moveTo>
                    <a:pt x="3536330" y="1853969"/>
                  </a:moveTo>
                  <a:cubicBezTo>
                    <a:pt x="3536330" y="830051"/>
                    <a:pt x="2706280" y="0"/>
                    <a:pt x="1682362" y="0"/>
                  </a:cubicBezTo>
                  <a:cubicBezTo>
                    <a:pt x="978418" y="0"/>
                    <a:pt x="366107" y="392328"/>
                    <a:pt x="52157" y="970257"/>
                  </a:cubicBezTo>
                  <a:lnTo>
                    <a:pt x="0" y="1078528"/>
                  </a:lnTo>
                  <a:lnTo>
                    <a:pt x="757215" y="1835743"/>
                  </a:lnTo>
                  <a:lnTo>
                    <a:pt x="774211" y="1667149"/>
                  </a:lnTo>
                  <a:cubicBezTo>
                    <a:pt x="860649" y="1244739"/>
                    <a:pt x="1234397" y="926985"/>
                    <a:pt x="1682362" y="926985"/>
                  </a:cubicBezTo>
                  <a:cubicBezTo>
                    <a:pt x="2194320" y="926985"/>
                    <a:pt x="2609345" y="1342010"/>
                    <a:pt x="2609345" y="1853969"/>
                  </a:cubicBezTo>
                  <a:close/>
                </a:path>
              </a:pathLst>
            </a:custGeom>
            <a:gradFill flip="none" rotWithShape="1">
              <a:gsLst>
                <a:gs pos="97000">
                  <a:schemeClr val="bg2"/>
                </a:gs>
                <a:gs pos="31000">
                  <a:schemeClr val="bg2">
                    <a:lumMod val="90000"/>
                    <a:lumOff val="10000"/>
                  </a:schemeClr>
                </a:gs>
              </a:gsLst>
              <a:lin ang="15000000" scaled="0"/>
              <a:tileRect/>
            </a:gradFill>
            <a:ln>
              <a:noFill/>
            </a:ln>
            <a:effectLst>
              <a:innerShdw blurRad="355600" dist="101600" dir="16200000">
                <a:schemeClr val="accent1">
                  <a:lumMod val="60000"/>
                  <a:lumOff val="40000"/>
                  <a:alpha val="8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02EF78B-5BDF-8632-B9B1-087DB042EEC7}"/>
                </a:ext>
              </a:extLst>
            </p:cNvPr>
            <p:cNvGrpSpPr/>
            <p:nvPr/>
          </p:nvGrpSpPr>
          <p:grpSpPr>
            <a:xfrm>
              <a:off x="4541453" y="3199533"/>
              <a:ext cx="3478701" cy="2615018"/>
              <a:chOff x="-481151" y="3199533"/>
              <a:chExt cx="3478701" cy="2615018"/>
            </a:xfrm>
          </p:grpSpPr>
          <p:sp>
            <p:nvSpPr>
              <p:cNvPr id="10" name="Freeform: Shape 32">
                <a:extLst>
                  <a:ext uri="{FF2B5EF4-FFF2-40B4-BE49-F238E27FC236}">
                    <a16:creationId xmlns:a16="http://schemas.microsoft.com/office/drawing/2014/main" id="{5C54B3E8-515B-0865-9321-DB3793A6224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 rot="18900000" flipV="1">
                <a:off x="-481151" y="3649708"/>
                <a:ext cx="3478701" cy="2164843"/>
              </a:xfrm>
              <a:custGeom>
                <a:avLst/>
                <a:gdLst>
                  <a:gd name="connsiteX0" fmla="*/ 3478701 w 3478701"/>
                  <a:gd name="connsiteY0" fmla="*/ 2164843 h 2164843"/>
                  <a:gd name="connsiteX1" fmla="*/ 1624733 w 3478701"/>
                  <a:gd name="connsiteY1" fmla="*/ 0 h 2164843"/>
                  <a:gd name="connsiteX2" fmla="*/ 87393 w 3478701"/>
                  <a:gd name="connsiteY2" fmla="*/ 954459 h 2164843"/>
                  <a:gd name="connsiteX3" fmla="*/ 0 w 3478701"/>
                  <a:gd name="connsiteY3" fmla="*/ 1122434 h 2164843"/>
                  <a:gd name="connsiteX4" fmla="*/ 736015 w 3478701"/>
                  <a:gd name="connsiteY4" fmla="*/ 1858449 h 2164843"/>
                  <a:gd name="connsiteX5" fmla="*/ 739424 w 3478701"/>
                  <a:gd name="connsiteY5" fmla="*/ 1842964 h 2164843"/>
                  <a:gd name="connsiteX6" fmla="*/ 1624733 w 3478701"/>
                  <a:gd name="connsiteY6" fmla="*/ 1082422 h 2164843"/>
                  <a:gd name="connsiteX7" fmla="*/ 2551716 w 3478701"/>
                  <a:gd name="connsiteY7" fmla="*/ 2164843 h 2164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78701" h="2164843">
                    <a:moveTo>
                      <a:pt x="3478701" y="2164843"/>
                    </a:moveTo>
                    <a:cubicBezTo>
                      <a:pt x="3478701" y="969234"/>
                      <a:pt x="2648651" y="0"/>
                      <a:pt x="1624733" y="0"/>
                    </a:cubicBezTo>
                    <a:cubicBezTo>
                      <a:pt x="984784" y="0"/>
                      <a:pt x="420564" y="378607"/>
                      <a:pt x="87393" y="954459"/>
                    </a:cubicBezTo>
                    <a:lnTo>
                      <a:pt x="0" y="1122434"/>
                    </a:lnTo>
                    <a:lnTo>
                      <a:pt x="736015" y="1858449"/>
                    </a:lnTo>
                    <a:lnTo>
                      <a:pt x="739424" y="1842964"/>
                    </a:lnTo>
                    <a:cubicBezTo>
                      <a:pt x="856791" y="1402344"/>
                      <a:pt x="1208766" y="1082422"/>
                      <a:pt x="1624733" y="1082422"/>
                    </a:cubicBezTo>
                    <a:cubicBezTo>
                      <a:pt x="2136692" y="1082422"/>
                      <a:pt x="2551716" y="1567038"/>
                      <a:pt x="2551716" y="2164843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  <a:lumOff val="50000"/>
                  <a:alpha val="40000"/>
                </a:schemeClr>
              </a:solidFill>
              <a:ln>
                <a:noFill/>
              </a:ln>
              <a:effectLst>
                <a:softEdge rad="381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56E92718-2CCD-B15D-8DE5-46285BEA256B}"/>
                  </a:ext>
                </a:extLst>
              </p:cNvPr>
              <p:cNvSpPr/>
              <p:nvPr userDrawn="1"/>
            </p:nvSpPr>
            <p:spPr>
              <a:xfrm rot="13500000" flipV="1">
                <a:off x="1512277" y="2840042"/>
                <a:ext cx="214196" cy="933178"/>
              </a:xfrm>
              <a:prstGeom prst="ellipse">
                <a:avLst/>
              </a:prstGeom>
              <a:solidFill>
                <a:schemeClr val="bg2">
                  <a:lumMod val="90000"/>
                  <a:lumOff val="10000"/>
                </a:schemeClr>
              </a:solidFill>
              <a:ln>
                <a:noFill/>
              </a:ln>
              <a:effectLst>
                <a:innerShdw blurRad="1270000" dist="2540000">
                  <a:schemeClr val="accent1">
                    <a:lumMod val="60000"/>
                    <a:lumOff val="40000"/>
                    <a:alpha val="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EA0B78B-84F0-8B85-40E8-678689DC1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723112" y="5088958"/>
            <a:ext cx="1335600" cy="1262947"/>
            <a:chOff x="10145015" y="2343978"/>
            <a:chExt cx="1335600" cy="1262947"/>
          </a:xfrm>
        </p:grpSpPr>
        <p:sp>
          <p:nvSpPr>
            <p:cNvPr id="20" name="Freeform: Shape 25">
              <a:extLst>
                <a:ext uri="{FF2B5EF4-FFF2-40B4-BE49-F238E27FC236}">
                  <a16:creationId xmlns:a16="http://schemas.microsoft.com/office/drawing/2014/main" id="{2E5D7C6F-BF77-9B7D-5B12-7AF3ED280B43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400615" y="2343978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732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A599EE6-2673-0AD8-EAE0-45C79326015E}"/>
                </a:ext>
              </a:extLst>
            </p:cNvPr>
            <p:cNvSpPr/>
            <p:nvPr/>
          </p:nvSpPr>
          <p:spPr>
            <a:xfrm rot="13500000">
              <a:off x="10415015" y="21798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498474"/>
            <a:ext cx="7960421" cy="1450217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4000" dirty="0"/>
            </a:lvl1pPr>
          </a:lstStyle>
          <a:p>
            <a:pPr lvl="0">
              <a:lnSpc>
                <a:spcPct val="100000"/>
              </a:lnSpc>
            </a:pPr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1343" y="2103039"/>
            <a:ext cx="7929940" cy="397962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63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08635"/>
            <a:ext cx="11090274" cy="13320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0862" y="2097175"/>
            <a:ext cx="5435600" cy="399565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  <a:lvl2pPr marL="228600">
              <a:spcBef>
                <a:spcPts val="1000"/>
              </a:spcBef>
              <a:defRPr sz="1800">
                <a:solidFill>
                  <a:schemeClr val="tx1"/>
                </a:solidFill>
              </a:defRPr>
            </a:lvl2pPr>
            <a:lvl3pPr marL="411480" indent="-228600">
              <a:spcBef>
                <a:spcPts val="1000"/>
              </a:spcBef>
              <a:defRPr sz="1800">
                <a:solidFill>
                  <a:schemeClr val="tx1"/>
                </a:solidFill>
              </a:defRPr>
            </a:lvl3pPr>
            <a:lvl4pPr marL="594360">
              <a:spcBef>
                <a:spcPts val="1000"/>
              </a:spcBef>
              <a:defRPr sz="1800">
                <a:solidFill>
                  <a:schemeClr val="tx1"/>
                </a:solidFill>
              </a:defRPr>
            </a:lvl4pPr>
            <a:lvl5pPr marL="777240">
              <a:spcBef>
                <a:spcPts val="1000"/>
              </a:spcBef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B65629D-0977-C0EA-5E0B-C4822F43DAE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05540" y="2097175"/>
            <a:ext cx="5435600" cy="399565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  <a:lvl2pPr marL="228600">
              <a:spcBef>
                <a:spcPts val="1000"/>
              </a:spcBef>
              <a:defRPr sz="1800">
                <a:solidFill>
                  <a:schemeClr val="tx1"/>
                </a:solidFill>
              </a:defRPr>
            </a:lvl2pPr>
            <a:lvl3pPr marL="411480" indent="-228600">
              <a:spcBef>
                <a:spcPts val="1000"/>
              </a:spcBef>
              <a:defRPr sz="1800">
                <a:solidFill>
                  <a:schemeClr val="tx1"/>
                </a:solidFill>
              </a:defRPr>
            </a:lvl3pPr>
            <a:lvl4pPr marL="594360">
              <a:spcBef>
                <a:spcPts val="1000"/>
              </a:spcBef>
              <a:defRPr sz="1800">
                <a:solidFill>
                  <a:schemeClr val="tx1"/>
                </a:solidFill>
              </a:defRPr>
            </a:lvl4pPr>
            <a:lvl5pPr marL="777240">
              <a:spcBef>
                <a:spcPts val="1000"/>
              </a:spcBef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9829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50801"/>
            <a:ext cx="11090275" cy="1237360"/>
          </a:xfrm>
        </p:spPr>
        <p:txBody>
          <a:bodyPr anchor="t" anchorCtr="0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3720" y="1917065"/>
            <a:ext cx="2921000" cy="429768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423FEB60-8FB5-7F10-EDD7-8AB4B3139EF6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4048759" y="1917065"/>
            <a:ext cx="7591799" cy="429768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815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E57989ED-9663-5033-AA83-267069FC5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303845" y="5427212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536" y="549274"/>
            <a:ext cx="5179330" cy="2841829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5400" dirty="0"/>
            </a:lvl1pPr>
          </a:lstStyle>
          <a:p>
            <a:pPr lvl="0">
              <a:lnSpc>
                <a:spcPct val="100000"/>
              </a:lnSpc>
            </a:pPr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9537" y="3646704"/>
            <a:ext cx="5179330" cy="270616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spcBef>
                <a:spcPts val="1000"/>
              </a:spcBef>
              <a:buNone/>
              <a:defRPr sz="1200">
                <a:solidFill>
                  <a:schemeClr val="tx1"/>
                </a:solidFill>
              </a:defRPr>
            </a:lvl2pPr>
            <a:lvl3pPr marL="914400" indent="0">
              <a:spcBef>
                <a:spcPts val="1000"/>
              </a:spcBef>
              <a:buNone/>
              <a:defRPr sz="1200">
                <a:solidFill>
                  <a:schemeClr val="tx1"/>
                </a:solidFill>
              </a:defRPr>
            </a:lvl3pPr>
            <a:lvl4pPr marL="1371600" indent="0">
              <a:spcBef>
                <a:spcPts val="1000"/>
              </a:spcBef>
              <a:buNone/>
              <a:defRPr sz="1200">
                <a:solidFill>
                  <a:schemeClr val="tx1"/>
                </a:solidFill>
              </a:defRPr>
            </a:lvl4pPr>
            <a:lvl5pPr marL="1828800" indent="0">
              <a:spcBef>
                <a:spcPts val="1000"/>
              </a:spcBef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5392876F-0BBD-F80A-DE7F-8831AD3BF3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26138" y="549275"/>
            <a:ext cx="5654675" cy="578802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4E08E8E-10CB-55BC-8AFF-E64C800B9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94036" y="5610392"/>
            <a:ext cx="667802" cy="631474"/>
            <a:chOff x="10478914" y="1506691"/>
            <a:chExt cx="667802" cy="631474"/>
          </a:xfrm>
        </p:grpSpPr>
        <p:sp>
          <p:nvSpPr>
            <p:cNvPr id="10" name="Freeform: Shape 15">
              <a:extLst>
                <a:ext uri="{FF2B5EF4-FFF2-40B4-BE49-F238E27FC236}">
                  <a16:creationId xmlns:a16="http://schemas.microsoft.com/office/drawing/2014/main" id="{B439260B-AC6B-1C83-1A63-058A7E7EFCC9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ADD32DC-9BAF-DA32-4E29-A6D403E04377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739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>
            <a:spLocks noGrp="1"/>
          </p:cNvSpPr>
          <p:nvPr>
            <p:ph type="title"/>
          </p:nvPr>
        </p:nvSpPr>
        <p:spPr bwMode="gray">
          <a:xfrm>
            <a:off x="528000" y="432000"/>
            <a:ext cx="11136000" cy="1080000"/>
          </a:xfrm>
        </p:spPr>
        <p:txBody>
          <a:bodyPr/>
          <a:lstStyle/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28000" y="972000"/>
            <a:ext cx="11136000" cy="5400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DE" noProof="0" dirty="0"/>
              <a:t>Geben Sie Ihren Untertitel ein</a:t>
            </a:r>
          </a:p>
        </p:txBody>
      </p:sp>
      <p:sp>
        <p:nvSpPr>
          <p:cNvPr id="22" name="Text 1"/>
          <p:cNvSpPr>
            <a:spLocks noGrp="1"/>
          </p:cNvSpPr>
          <p:nvPr>
            <p:ph type="body" sz="quarter" idx="41"/>
          </p:nvPr>
        </p:nvSpPr>
        <p:spPr bwMode="gray">
          <a:xfrm>
            <a:off x="528000" y="4680000"/>
            <a:ext cx="3422400" cy="1130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DE" noProof="0" dirty="0"/>
              <a:t>Textmasterformat bearbeiten</a:t>
            </a:r>
          </a:p>
        </p:txBody>
      </p:sp>
      <p:sp>
        <p:nvSpPr>
          <p:cNvPr id="23" name="Text 2"/>
          <p:cNvSpPr>
            <a:spLocks noGrp="1"/>
          </p:cNvSpPr>
          <p:nvPr>
            <p:ph type="body" sz="quarter" idx="42"/>
          </p:nvPr>
        </p:nvSpPr>
        <p:spPr bwMode="gray">
          <a:xfrm>
            <a:off x="4387171" y="4680000"/>
            <a:ext cx="3422400" cy="1130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DE" noProof="0" dirty="0"/>
              <a:t>Textmasterformat bearbeiten</a:t>
            </a:r>
          </a:p>
        </p:txBody>
      </p:sp>
      <p:sp>
        <p:nvSpPr>
          <p:cNvPr id="24" name="Text 3"/>
          <p:cNvSpPr>
            <a:spLocks noGrp="1"/>
          </p:cNvSpPr>
          <p:nvPr>
            <p:ph type="body" sz="quarter" idx="43"/>
          </p:nvPr>
        </p:nvSpPr>
        <p:spPr bwMode="gray">
          <a:xfrm>
            <a:off x="8241600" y="4680000"/>
            <a:ext cx="3422400" cy="1130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DE" noProof="0" dirty="0"/>
              <a:t>Textmasterformat bearbeiten</a:t>
            </a:r>
          </a:p>
        </p:txBody>
      </p:sp>
      <p:sp>
        <p:nvSpPr>
          <p:cNvPr id="5" name="Datum"/>
          <p:cNvSpPr>
            <a:spLocks noGrp="1"/>
          </p:cNvSpPr>
          <p:nvPr>
            <p:ph type="dt" sz="half" idx="10"/>
          </p:nvPr>
        </p:nvSpPr>
        <p:spPr bwMode="gray">
          <a:xfrm>
            <a:off x="10224001" y="6187056"/>
            <a:ext cx="1440188" cy="153888"/>
          </a:xfrm>
        </p:spPr>
        <p:txBody>
          <a:bodyPr/>
          <a:lstStyle/>
          <a:p>
            <a:fld id="{93B90443-1393-4069-B3C6-E9EA73533F0B}" type="datetime1">
              <a:rPr lang="de-DE" noProof="0" smtClean="0"/>
              <a:t>25.02.2025</a:t>
            </a:fld>
            <a:endParaRPr lang="de-DE" noProof="0" dirty="0"/>
          </a:p>
        </p:txBody>
      </p:sp>
      <p:sp>
        <p:nvSpPr>
          <p:cNvPr id="6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7" name="Foliennummer"/>
          <p:cNvSpPr>
            <a:spLocks noGrp="1"/>
          </p:cNvSpPr>
          <p:nvPr>
            <p:ph type="sldNum" sz="quarter" idx="12"/>
          </p:nvPr>
        </p:nvSpPr>
        <p:spPr bwMode="gray">
          <a:xfrm>
            <a:off x="528000" y="6187056"/>
            <a:ext cx="900117" cy="153888"/>
          </a:xfrm>
        </p:spPr>
        <p:txBody>
          <a:bodyPr/>
          <a:lstStyle/>
          <a:p>
            <a:fld id="{02CEFE82-39F2-4F47-8A0C-D5AB3496FA5C}" type="slidenum">
              <a:rPr lang="de-DE" noProof="0" smtClean="0"/>
              <a:t>‹#›</a:t>
            </a:fld>
            <a:endParaRPr lang="de-DE" noProof="0" dirty="0"/>
          </a:p>
        </p:txBody>
      </p:sp>
      <p:sp>
        <p:nvSpPr>
          <p:cNvPr id="13" name="Bild 1">
            <a:extLst>
              <a:ext uri="{FF2B5EF4-FFF2-40B4-BE49-F238E27FC236}">
                <a16:creationId xmlns:a16="http://schemas.microsoft.com/office/drawing/2014/main" id="{E895F050-6D73-490D-80AD-EF0FF2BBC6DD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 bwMode="gray">
          <a:xfrm>
            <a:off x="726221" y="2052000"/>
            <a:ext cx="3024000" cy="226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de-DE" noProof="0" dirty="0"/>
              <a:t>Bild</a:t>
            </a:r>
          </a:p>
        </p:txBody>
      </p:sp>
      <p:sp>
        <p:nvSpPr>
          <p:cNvPr id="14" name="Bild 2">
            <a:extLst>
              <a:ext uri="{FF2B5EF4-FFF2-40B4-BE49-F238E27FC236}">
                <a16:creationId xmlns:a16="http://schemas.microsoft.com/office/drawing/2014/main" id="{772CAC53-D3FB-4EE2-A991-24CA980DD94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 bwMode="gray">
          <a:xfrm>
            <a:off x="4583999" y="2052000"/>
            <a:ext cx="3024000" cy="226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de-DE" noProof="0" dirty="0"/>
              <a:t>Bild</a:t>
            </a:r>
          </a:p>
        </p:txBody>
      </p:sp>
      <p:sp>
        <p:nvSpPr>
          <p:cNvPr id="15" name="Bild 3">
            <a:extLst>
              <a:ext uri="{FF2B5EF4-FFF2-40B4-BE49-F238E27FC236}">
                <a16:creationId xmlns:a16="http://schemas.microsoft.com/office/drawing/2014/main" id="{2A98D88B-DE64-4FCC-B060-539899FBE288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 bwMode="gray">
          <a:xfrm>
            <a:off x="8441777" y="2052000"/>
            <a:ext cx="3024000" cy="226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None/>
              <a:tabLst/>
              <a:defRPr sz="1800"/>
            </a:lvl1pPr>
          </a:lstStyle>
          <a:p>
            <a:r>
              <a:rPr lang="de-DE" noProof="0" dirty="0"/>
              <a:t>Bild</a:t>
            </a:r>
          </a:p>
        </p:txBody>
      </p:sp>
    </p:spTree>
    <p:extLst>
      <p:ext uri="{BB962C8B-B14F-4D97-AF65-F5344CB8AC3E}">
        <p14:creationId xmlns:p14="http://schemas.microsoft.com/office/powerpoint/2010/main" val="37010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sz="3200" cap="none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40070" y="972000"/>
            <a:ext cx="11113200" cy="5400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DE" noProof="0" dirty="0"/>
              <a:t>Geben Sie Ihren Untertitel ein</a:t>
            </a:r>
          </a:p>
        </p:txBody>
      </p:sp>
      <p:sp>
        <p:nvSpPr>
          <p:cNvPr id="3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C59C840A-306A-4305-8139-D35E11529B21}" type="datetime1">
              <a:rPr lang="de-DE" noProof="0" smtClean="0"/>
              <a:t>25.02.2025</a:t>
            </a:fld>
            <a:endParaRPr lang="de-DE" noProof="0" dirty="0"/>
          </a:p>
        </p:txBody>
      </p:sp>
      <p:sp>
        <p:nvSpPr>
          <p:cNvPr id="4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5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‹#›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87046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purple background with white text&#10;&#10;AI-generated content may be incorrect.">
            <a:extLst>
              <a:ext uri="{FF2B5EF4-FFF2-40B4-BE49-F238E27FC236}">
                <a16:creationId xmlns:a16="http://schemas.microsoft.com/office/drawing/2014/main" id="{A5D7C1A6-043E-5428-A6D7-0A8FC15A8730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15" b="39447"/>
          <a:stretch/>
        </p:blipFill>
        <p:spPr>
          <a:xfrm>
            <a:off x="0" y="6173680"/>
            <a:ext cx="12192000" cy="66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0587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20" r:id="rId14"/>
    <p:sldLayoutId id="2147483721" r:id="rId15"/>
    <p:sldLayoutId id="2147483723" r:id="rId16"/>
    <p:sldLayoutId id="2147483725" r:id="rId17"/>
    <p:sldLayoutId id="2147483728" r:id="rId18"/>
    <p:sldLayoutId id="2147483729" r:id="rId19"/>
    <p:sldLayoutId id="2147483730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Bahnschrift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800" kern="1200">
          <a:solidFill>
            <a:schemeClr val="tx1">
              <a:alpha val="60000"/>
            </a:schemeClr>
          </a:solidFill>
          <a:latin typeface="Bahnschrift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>
              <a:alpha val="60000"/>
            </a:schemeClr>
          </a:solidFill>
          <a:latin typeface="Bahnschrift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>
              <a:alpha val="60000"/>
            </a:schemeClr>
          </a:solidFill>
          <a:latin typeface="Bahnschrift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>
              <a:alpha val="60000"/>
            </a:schemeClr>
          </a:solidFill>
          <a:latin typeface="Bahnschrift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>
              <a:alpha val="60000"/>
            </a:schemeClr>
          </a:solidFill>
          <a:latin typeface="Bahnschrift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2" pos="3840">
          <p15:clr>
            <a:srgbClr val="F26B43"/>
          </p15:clr>
        </p15:guide>
        <p15:guide id="33" orient="horz" pos="2160">
          <p15:clr>
            <a:srgbClr val="F26B43"/>
          </p15:clr>
        </p15:guide>
        <p15:guide id="34" pos="347">
          <p15:clr>
            <a:srgbClr val="F26B43"/>
          </p15:clr>
        </p15:guide>
        <p15:guide id="35" pos="7333">
          <p15:clr>
            <a:srgbClr val="F26B43"/>
          </p15:clr>
        </p15:guide>
        <p15:guide id="36" orient="horz" pos="346">
          <p15:clr>
            <a:srgbClr val="F26B43"/>
          </p15:clr>
        </p15:guide>
        <p15:guide id="37" orient="horz" pos="3974">
          <p15:clr>
            <a:srgbClr val="F26B43"/>
          </p15:clr>
        </p15:guide>
        <p15:guide id="38" pos="824">
          <p15:clr>
            <a:srgbClr val="A4A3A4"/>
          </p15:clr>
        </p15:guide>
        <p15:guide id="39" pos="937">
          <p15:clr>
            <a:srgbClr val="A4A3A4"/>
          </p15:clr>
        </p15:guide>
        <p15:guide id="40" pos="1413">
          <p15:clr>
            <a:srgbClr val="A4A3A4"/>
          </p15:clr>
        </p15:guide>
        <p15:guide id="41" pos="1527">
          <p15:clr>
            <a:srgbClr val="A4A3A4"/>
          </p15:clr>
        </p15:guide>
        <p15:guide id="42" pos="2003">
          <p15:clr>
            <a:srgbClr val="A4A3A4"/>
          </p15:clr>
        </p15:guide>
        <p15:guide id="43" pos="2116">
          <p15:clr>
            <a:srgbClr val="A4A3A4"/>
          </p15:clr>
        </p15:guide>
        <p15:guide id="44" pos="2593">
          <p15:clr>
            <a:srgbClr val="A4A3A4"/>
          </p15:clr>
        </p15:guide>
        <p15:guide id="45" pos="2706">
          <p15:clr>
            <a:srgbClr val="A4A3A4"/>
          </p15:clr>
        </p15:guide>
        <p15:guide id="46" pos="3182">
          <p15:clr>
            <a:srgbClr val="A4A3A4"/>
          </p15:clr>
        </p15:guide>
        <p15:guide id="47" pos="3318">
          <p15:clr>
            <a:srgbClr val="A4A3A4"/>
          </p15:clr>
        </p15:guide>
        <p15:guide id="48" pos="3772">
          <p15:clr>
            <a:srgbClr val="A4A3A4"/>
          </p15:clr>
        </p15:guide>
        <p15:guide id="49" pos="3908">
          <p15:clr>
            <a:srgbClr val="A4A3A4"/>
          </p15:clr>
        </p15:guide>
        <p15:guide id="50" pos="4362">
          <p15:clr>
            <a:srgbClr val="A4A3A4"/>
          </p15:clr>
        </p15:guide>
        <p15:guide id="51" pos="4498">
          <p15:clr>
            <a:srgbClr val="A4A3A4"/>
          </p15:clr>
        </p15:guide>
        <p15:guide id="52" pos="4951">
          <p15:clr>
            <a:srgbClr val="A4A3A4"/>
          </p15:clr>
        </p15:guide>
        <p15:guide id="53" pos="5087">
          <p15:clr>
            <a:srgbClr val="A4A3A4"/>
          </p15:clr>
        </p15:guide>
        <p15:guide id="54" pos="5541">
          <p15:clr>
            <a:srgbClr val="A4A3A4"/>
          </p15:clr>
        </p15:guide>
        <p15:guide id="55" pos="5677">
          <p15:clr>
            <a:srgbClr val="A4A3A4"/>
          </p15:clr>
        </p15:guide>
        <p15:guide id="56" pos="6153">
          <p15:clr>
            <a:srgbClr val="A4A3A4"/>
          </p15:clr>
        </p15:guide>
        <p15:guide id="57" pos="6267">
          <p15:clr>
            <a:srgbClr val="A4A3A4"/>
          </p15:clr>
        </p15:guide>
        <p15:guide id="58" pos="6743">
          <p15:clr>
            <a:srgbClr val="A4A3A4"/>
          </p15:clr>
        </p15:guide>
        <p15:guide id="59" pos="6856">
          <p15:clr>
            <a:srgbClr val="A4A3A4"/>
          </p15:clr>
        </p15:guide>
        <p15:guide id="60" orient="horz" pos="3838">
          <p15:clr>
            <a:srgbClr val="A4A3A4"/>
          </p15:clr>
        </p15:guide>
        <p15:guide id="61" orient="horz" pos="2092">
          <p15:clr>
            <a:srgbClr val="A4A3A4"/>
          </p15:clr>
        </p15:guide>
        <p15:guide id="62" orient="horz" pos="2228">
          <p15:clr>
            <a:srgbClr val="A4A3A4"/>
          </p15:clr>
        </p15:guide>
        <p15:guide id="63" orient="horz" pos="845">
          <p15:clr>
            <a:srgbClr val="A4A3A4"/>
          </p15:clr>
        </p15:guide>
        <p15:guide id="64" orient="horz" pos="958">
          <p15:clr>
            <a:srgbClr val="A4A3A4"/>
          </p15:clr>
        </p15:guide>
        <p15:guide id="65" orient="horz" pos="1480">
          <p15:clr>
            <a:srgbClr val="A4A3A4"/>
          </p15:clr>
        </p15:guide>
        <p15:guide id="66" orient="horz" pos="1593">
          <p15:clr>
            <a:srgbClr val="A4A3A4"/>
          </p15:clr>
        </p15:guide>
        <p15:guide id="67" orient="horz" pos="2727">
          <p15:clr>
            <a:srgbClr val="A4A3A4"/>
          </p15:clr>
        </p15:guide>
        <p15:guide id="68" orient="horz" pos="2840">
          <p15:clr>
            <a:srgbClr val="A4A3A4"/>
          </p15:clr>
        </p15:guide>
        <p15:guide id="69" orient="horz" pos="3339">
          <p15:clr>
            <a:srgbClr val="A4A3A4"/>
          </p15:clr>
        </p15:guide>
        <p15:guide id="70" orient="horz" pos="347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goodreads.com/work/quotes/71148304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media/releases/2024/s0716-Adult-disability.html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.png"/><Relationship Id="rId5" Type="http://schemas.openxmlformats.org/officeDocument/2006/relationships/hyperlink" Target="OP1-VCMOS-Disabled-Veteran-Factsheet.pdf" TargetMode="External"/><Relationship Id="rId4" Type="http://schemas.openxmlformats.org/officeDocument/2006/relationships/hyperlink" Target="https://www.k12dive.com/news/what-you-need-to-know-about-section-504-students-with-disabilities/737079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Meg@globaldisabilityinclusion.com" TargetMode="External"/><Relationship Id="rId2" Type="http://schemas.openxmlformats.org/officeDocument/2006/relationships/hyperlink" Target="mailto:info@nooneleftbehind.u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ara@beyond-impact.com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tice.gov/usao/us-attorneys-listing" TargetMode="Externa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oneleftbehind.us/" TargetMode="External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hyperlink" Target="mailto:tara@beyond-impact.com" TargetMode="External"/><Relationship Id="rId5" Type="http://schemas.openxmlformats.org/officeDocument/2006/relationships/hyperlink" Target="mailto:meg@globaldisabilityinclusion.com" TargetMode="External"/><Relationship Id="rId4" Type="http://schemas.openxmlformats.org/officeDocument/2006/relationships/hyperlink" Target="mailto:info@nooneleftbehind.us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41.png"/><Relationship Id="rId18" Type="http://schemas.openxmlformats.org/officeDocument/2006/relationships/image" Target="../media/image46.svg"/><Relationship Id="rId3" Type="http://schemas.openxmlformats.org/officeDocument/2006/relationships/image" Target="../media/image31.png"/><Relationship Id="rId21" Type="http://schemas.openxmlformats.org/officeDocument/2006/relationships/image" Target="../media/image49.svg"/><Relationship Id="rId7" Type="http://schemas.openxmlformats.org/officeDocument/2006/relationships/image" Target="../media/image35.png"/><Relationship Id="rId12" Type="http://schemas.openxmlformats.org/officeDocument/2006/relationships/image" Target="../media/image40.svg"/><Relationship Id="rId17" Type="http://schemas.openxmlformats.org/officeDocument/2006/relationships/image" Target="../media/image45.svg"/><Relationship Id="rId25" Type="http://schemas.openxmlformats.org/officeDocument/2006/relationships/image" Target="../media/image53.sv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4.svg"/><Relationship Id="rId20" Type="http://schemas.openxmlformats.org/officeDocument/2006/relationships/image" Target="../media/image4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11" Type="http://schemas.openxmlformats.org/officeDocument/2006/relationships/image" Target="../media/image39.png"/><Relationship Id="rId24" Type="http://schemas.openxmlformats.org/officeDocument/2006/relationships/image" Target="../media/image52.png"/><Relationship Id="rId5" Type="http://schemas.openxmlformats.org/officeDocument/2006/relationships/image" Target="../media/image33.png"/><Relationship Id="rId15" Type="http://schemas.openxmlformats.org/officeDocument/2006/relationships/image" Target="../media/image43.svg"/><Relationship Id="rId23" Type="http://schemas.openxmlformats.org/officeDocument/2006/relationships/image" Target="../media/image51.svg"/><Relationship Id="rId10" Type="http://schemas.openxmlformats.org/officeDocument/2006/relationships/image" Target="../media/image38.svg"/><Relationship Id="rId19" Type="http://schemas.openxmlformats.org/officeDocument/2006/relationships/image" Target="../media/image47.svg"/><Relationship Id="rId4" Type="http://schemas.openxmlformats.org/officeDocument/2006/relationships/image" Target="../media/image32.svg"/><Relationship Id="rId9" Type="http://schemas.openxmlformats.org/officeDocument/2006/relationships/image" Target="../media/image37.png"/><Relationship Id="rId14" Type="http://schemas.openxmlformats.org/officeDocument/2006/relationships/image" Target="../media/image42.svg"/><Relationship Id="rId22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B191-778B-BADE-C351-9458A4AEC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D1DFA7-D57A-8098-E5B3-A8C86D883CB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anchor="ctr">
            <a:no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Disability Rights Are At Risk: </a:t>
            </a:r>
            <a:br>
              <a:rPr lang="en-US" dirty="0">
                <a:latin typeface="Bahnschrift" panose="020B0502040204020203" pitchFamily="34" charset="0"/>
              </a:rPr>
            </a:b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We Must Act</a:t>
            </a:r>
          </a:p>
        </p:txBody>
      </p:sp>
      <p:pic>
        <p:nvPicPr>
          <p:cNvPr id="8" name="Picture Placeholder 13" descr="Data points digital background">
            <a:extLst>
              <a:ext uri="{FF2B5EF4-FFF2-40B4-BE49-F238E27FC236}">
                <a16:creationId xmlns:a16="http://schemas.microsoft.com/office/drawing/2014/main" id="{34C6D19F-7766-0461-F83F-8D2711F19D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6" r="7936"/>
          <a:stretch/>
        </p:blipFill>
        <p:spPr>
          <a:xfrm>
            <a:off x="0" y="0"/>
            <a:ext cx="6267450" cy="6204962"/>
          </a:xfrm>
        </p:spPr>
      </p:pic>
    </p:spTree>
    <p:extLst>
      <p:ext uri="{BB962C8B-B14F-4D97-AF65-F5344CB8AC3E}">
        <p14:creationId xmlns:p14="http://schemas.microsoft.com/office/powerpoint/2010/main" val="1077954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5BE93-0252-3CC3-B567-14EC47EB8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CA07C-1908-B1EB-82FA-EC63DAAF4CF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/>
              <a:t>Intro:  Who We Are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The Problem:  The Issue We Face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Call to Action:  Your Voice Matters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Resources: Tools You Can Use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Stay Connected: </a:t>
            </a:r>
          </a:p>
        </p:txBody>
      </p:sp>
    </p:spTree>
    <p:extLst>
      <p:ext uri="{BB962C8B-B14F-4D97-AF65-F5344CB8AC3E}">
        <p14:creationId xmlns:p14="http://schemas.microsoft.com/office/powerpoint/2010/main" val="23841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638" y="-256785"/>
            <a:ext cx="5437187" cy="1999039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6400" dirty="0"/>
              <a:t>Introductions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188" y="1700247"/>
            <a:ext cx="5437187" cy="2265216"/>
          </a:xfrm>
        </p:spPr>
        <p:txBody>
          <a:bodyPr vert="horz" wrap="square" lIns="0" tIns="0" rIns="0" bIns="0" rtlCol="0">
            <a:normAutofit/>
          </a:bodyPr>
          <a:lstStyle/>
          <a:p>
            <a:pPr>
              <a:spcAft>
                <a:spcPts val="800"/>
              </a:spcAft>
            </a:pPr>
            <a:r>
              <a:rPr lang="en-US" dirty="0">
                <a:solidFill>
                  <a:schemeClr val="tx1">
                    <a:alpha val="60000"/>
                  </a:schemeClr>
                </a:solidFill>
              </a:rPr>
              <a:t>Disability Inclusion Advocates</a:t>
            </a:r>
          </a:p>
        </p:txBody>
      </p:sp>
      <p:pic>
        <p:nvPicPr>
          <p:cNvPr id="6" name="Picture Placeholder 6" descr="Meg smiling. She is a brunette with mid-length hair and blue eyes. She's standing outside.">
            <a:extLst>
              <a:ext uri="{FF2B5EF4-FFF2-40B4-BE49-F238E27FC236}">
                <a16:creationId xmlns:a16="http://schemas.microsoft.com/office/drawing/2014/main" id="{8E9B31C1-8014-BE66-4099-55A6F91CD4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42" r="18442"/>
          <a:stretch>
            <a:fillRect/>
          </a:stretch>
        </p:blipFill>
        <p:spPr>
          <a:xfrm>
            <a:off x="4892154" y="2538752"/>
            <a:ext cx="2765903" cy="2771775"/>
          </a:xfrm>
          <a:custGeom>
            <a:avLst/>
            <a:gdLst/>
            <a:ahLst/>
            <a:cxnLst/>
            <a:rect l="l" t="t" r="r" b="b"/>
            <a:pathLst>
              <a:path w="5083992" h="2880518">
                <a:moveTo>
                  <a:pt x="0" y="0"/>
                </a:moveTo>
                <a:lnTo>
                  <a:pt x="5083992" y="0"/>
                </a:lnTo>
                <a:lnTo>
                  <a:pt x="5083992" y="2880518"/>
                </a:lnTo>
                <a:lnTo>
                  <a:pt x="0" y="2880518"/>
                </a:lnTo>
                <a:close/>
              </a:path>
            </a:pathLst>
          </a:custGeom>
          <a:ln w="28575">
            <a:solidFill>
              <a:schemeClr val="tx1"/>
            </a:solidFill>
          </a:ln>
        </p:spPr>
      </p:pic>
      <p:pic>
        <p:nvPicPr>
          <p:cNvPr id="8" name="Picture Placeholder 10" descr="Tara is a brunette, with mid-length hair. She has blue eyes and is smiling, wearing a brown dress in front of a window.">
            <a:extLst>
              <a:ext uri="{FF2B5EF4-FFF2-40B4-BE49-F238E27FC236}">
                <a16:creationId xmlns:a16="http://schemas.microsoft.com/office/drawing/2014/main" id="{FE6A960F-4747-4C46-E124-792719CCE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" r="76"/>
          <a:stretch/>
        </p:blipFill>
        <p:spPr>
          <a:xfrm>
            <a:off x="8687237" y="2538752"/>
            <a:ext cx="2769173" cy="2773362"/>
          </a:xfrm>
          <a:custGeom>
            <a:avLst/>
            <a:gdLst/>
            <a:ahLst/>
            <a:cxnLst/>
            <a:rect l="l" t="t" r="r" b="b"/>
            <a:pathLst>
              <a:path w="5083992" h="2880518">
                <a:moveTo>
                  <a:pt x="0" y="0"/>
                </a:moveTo>
                <a:lnTo>
                  <a:pt x="5083992" y="0"/>
                </a:lnTo>
                <a:lnTo>
                  <a:pt x="5083992" y="2880518"/>
                </a:lnTo>
                <a:lnTo>
                  <a:pt x="0" y="2880518"/>
                </a:lnTo>
                <a:close/>
              </a:path>
            </a:pathLst>
          </a:custGeom>
          <a:ln w="28575">
            <a:solidFill>
              <a:schemeClr val="tx1"/>
            </a:solidFill>
          </a:ln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6C15D87D-2EEC-0525-9506-D72410C7A190}"/>
              </a:ext>
            </a:extLst>
          </p:cNvPr>
          <p:cNvSpPr txBox="1">
            <a:spLocks/>
          </p:cNvSpPr>
          <p:nvPr/>
        </p:nvSpPr>
        <p:spPr>
          <a:xfrm>
            <a:off x="4811627" y="5497806"/>
            <a:ext cx="2765902" cy="3410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Meg O’Connell, CEO Global Disability Inclusion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8069EAE-C6BE-B304-9181-F342B34B69D2}"/>
              </a:ext>
            </a:extLst>
          </p:cNvPr>
          <p:cNvSpPr txBox="1">
            <a:spLocks/>
          </p:cNvSpPr>
          <p:nvPr/>
        </p:nvSpPr>
        <p:spPr>
          <a:xfrm>
            <a:off x="8987232" y="5437232"/>
            <a:ext cx="2765902" cy="3410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Tara Cunningham, CEO Beyond Impact</a:t>
            </a:r>
          </a:p>
        </p:txBody>
      </p:sp>
    </p:spTree>
    <p:extLst>
      <p:ext uri="{BB962C8B-B14F-4D97-AF65-F5344CB8AC3E}">
        <p14:creationId xmlns:p14="http://schemas.microsoft.com/office/powerpoint/2010/main" val="3211011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390CF-8D01-B357-79D9-58A727210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390" y="803824"/>
            <a:ext cx="11090275" cy="608885"/>
          </a:xfrm>
        </p:spPr>
        <p:txBody>
          <a:bodyPr>
            <a:noAutofit/>
          </a:bodyPr>
          <a:lstStyle/>
          <a:p>
            <a:r>
              <a:rPr lang="en-US" sz="6400" dirty="0"/>
              <a:t>Before We Begin…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0E201-CABA-7BA8-A574-2C013C8F3D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0862" y="1836545"/>
            <a:ext cx="11090274" cy="39131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This is a safe space, and it will not be recorded. </a:t>
            </a:r>
          </a:p>
          <a:p>
            <a:r>
              <a:rPr lang="en-US" dirty="0"/>
              <a:t>We are not lawyers. This is not political discussion. </a:t>
            </a:r>
          </a:p>
          <a:p>
            <a:r>
              <a:rPr lang="en-US" dirty="0"/>
              <a:t>We will assume positive intentions </a:t>
            </a:r>
            <a:r>
              <a:rPr lang="en-US" i="1" dirty="0"/>
              <a:t>first</a:t>
            </a:r>
            <a:r>
              <a:rPr lang="en-US" dirty="0"/>
              <a:t> on questions that may be asked.</a:t>
            </a:r>
          </a:p>
          <a:p>
            <a:r>
              <a:rPr lang="en-US" dirty="0"/>
              <a:t>This IS about:</a:t>
            </a:r>
          </a:p>
          <a:p>
            <a:r>
              <a:rPr lang="en-US" dirty="0"/>
              <a:t>	1. disability inclusion and protecting our rights.</a:t>
            </a:r>
          </a:p>
          <a:p>
            <a:r>
              <a:rPr lang="en-US" dirty="0"/>
              <a:t>	2. bringing the community together under one banner. </a:t>
            </a:r>
          </a:p>
          <a:p>
            <a:r>
              <a:rPr lang="en-US" dirty="0"/>
              <a:t>	3. sharing ideas for how to amplify our voices.</a:t>
            </a:r>
          </a:p>
          <a:p>
            <a:r>
              <a:rPr lang="en-US" dirty="0"/>
              <a:t>	4. making sure we have FACTS to share with our networks.</a:t>
            </a:r>
          </a:p>
        </p:txBody>
      </p:sp>
    </p:spTree>
    <p:extLst>
      <p:ext uri="{BB962C8B-B14F-4D97-AF65-F5344CB8AC3E}">
        <p14:creationId xmlns:p14="http://schemas.microsoft.com/office/powerpoint/2010/main" val="535518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52C61633-07EC-F2B7-38A6-035003E76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gray">
          <a:xfrm flipH="1" flipV="1">
            <a:off x="783905" y="733312"/>
            <a:ext cx="1225854" cy="1027874"/>
            <a:chOff x="853928" y="1645004"/>
            <a:chExt cx="1043095" cy="874632"/>
          </a:xfrm>
          <a:solidFill>
            <a:schemeClr val="tx1">
              <a:alpha val="22000"/>
            </a:schemeClr>
          </a:solidFill>
        </p:grpSpPr>
        <p:sp>
          <p:nvSpPr>
            <p:cNvPr id="17" name="Freihandform 7">
              <a:extLst>
                <a:ext uri="{FF2B5EF4-FFF2-40B4-BE49-F238E27FC236}">
                  <a16:creationId xmlns:a16="http://schemas.microsoft.com/office/drawing/2014/main" id="{F456CEE1-8B18-FC59-10B4-0DF8FA5A1A4D}"/>
                </a:ext>
              </a:extLst>
            </p:cNvPr>
            <p:cNvSpPr>
              <a:spLocks noChangeAspect="1"/>
            </p:cNvSpPr>
            <p:nvPr/>
          </p:nvSpPr>
          <p:spPr bwMode="gray">
            <a:xfrm flipH="1" flipV="1">
              <a:off x="1415339" y="1645004"/>
              <a:ext cx="481684" cy="874632"/>
            </a:xfrm>
            <a:custGeom>
              <a:avLst/>
              <a:gdLst/>
              <a:ahLst/>
              <a:cxnLst/>
              <a:rect l="l" t="t" r="r" b="b"/>
              <a:pathLst>
                <a:path w="309539" h="580653">
                  <a:moveTo>
                    <a:pt x="0" y="0"/>
                  </a:moveTo>
                  <a:lnTo>
                    <a:pt x="309539" y="0"/>
                  </a:lnTo>
                  <a:lnTo>
                    <a:pt x="309539" y="238380"/>
                  </a:lnTo>
                  <a:cubicBezTo>
                    <a:pt x="309539" y="326143"/>
                    <a:pt x="291275" y="395522"/>
                    <a:pt x="254747" y="446519"/>
                  </a:cubicBezTo>
                  <a:cubicBezTo>
                    <a:pt x="218219" y="497516"/>
                    <a:pt x="155837" y="542227"/>
                    <a:pt x="67601" y="580653"/>
                  </a:cubicBezTo>
                  <a:lnTo>
                    <a:pt x="0" y="453991"/>
                  </a:lnTo>
                  <a:cubicBezTo>
                    <a:pt x="55029" y="428374"/>
                    <a:pt x="92862" y="402875"/>
                    <a:pt x="113498" y="377495"/>
                  </a:cubicBezTo>
                  <a:cubicBezTo>
                    <a:pt x="134134" y="352115"/>
                    <a:pt x="145638" y="322110"/>
                    <a:pt x="148010" y="287480"/>
                  </a:cubicBezTo>
                  <a:lnTo>
                    <a:pt x="0" y="28748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8575">
              <a:noFill/>
              <a:round/>
              <a:headEnd/>
              <a:tailEnd/>
            </a:ln>
          </p:spPr>
          <p:txBody>
            <a:bodyPr lIns="0" tIns="0" rIns="0" bIns="0" rtlCol="0" anchor="ctr"/>
            <a:lstStyle/>
            <a:p>
              <a:pPr algn="ctr"/>
              <a:endParaRPr lang="de-DE" noProof="1"/>
            </a:p>
          </p:txBody>
        </p:sp>
        <p:sp>
          <p:nvSpPr>
            <p:cNvPr id="18" name="Freihandform 9">
              <a:extLst>
                <a:ext uri="{FF2B5EF4-FFF2-40B4-BE49-F238E27FC236}">
                  <a16:creationId xmlns:a16="http://schemas.microsoft.com/office/drawing/2014/main" id="{2178CF06-9B18-A2D4-72BC-09C024FBBA12}"/>
                </a:ext>
              </a:extLst>
            </p:cNvPr>
            <p:cNvSpPr>
              <a:spLocks noChangeAspect="1"/>
            </p:cNvSpPr>
            <p:nvPr/>
          </p:nvSpPr>
          <p:spPr bwMode="gray">
            <a:xfrm flipH="1" flipV="1">
              <a:off x="853928" y="1645004"/>
              <a:ext cx="481684" cy="874632"/>
            </a:xfrm>
            <a:custGeom>
              <a:avLst/>
              <a:gdLst/>
              <a:ahLst/>
              <a:cxnLst/>
              <a:rect l="l" t="t" r="r" b="b"/>
              <a:pathLst>
                <a:path w="309539" h="580653">
                  <a:moveTo>
                    <a:pt x="0" y="0"/>
                  </a:moveTo>
                  <a:lnTo>
                    <a:pt x="309539" y="0"/>
                  </a:lnTo>
                  <a:lnTo>
                    <a:pt x="309539" y="238380"/>
                  </a:lnTo>
                  <a:cubicBezTo>
                    <a:pt x="309539" y="326143"/>
                    <a:pt x="291275" y="395522"/>
                    <a:pt x="254747" y="446519"/>
                  </a:cubicBezTo>
                  <a:cubicBezTo>
                    <a:pt x="218219" y="497516"/>
                    <a:pt x="155837" y="542227"/>
                    <a:pt x="67600" y="580653"/>
                  </a:cubicBezTo>
                  <a:lnTo>
                    <a:pt x="0" y="453991"/>
                  </a:lnTo>
                  <a:cubicBezTo>
                    <a:pt x="55029" y="428374"/>
                    <a:pt x="92861" y="402875"/>
                    <a:pt x="113497" y="377495"/>
                  </a:cubicBezTo>
                  <a:cubicBezTo>
                    <a:pt x="134133" y="352115"/>
                    <a:pt x="145637" y="322110"/>
                    <a:pt x="148009" y="287480"/>
                  </a:cubicBezTo>
                  <a:lnTo>
                    <a:pt x="0" y="28748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8575">
              <a:noFill/>
              <a:round/>
              <a:headEnd/>
              <a:tailEnd/>
            </a:ln>
          </p:spPr>
          <p:txBody>
            <a:bodyPr lIns="0" tIns="0" rIns="0" bIns="0" rtlCol="0" anchor="ctr"/>
            <a:lstStyle/>
            <a:p>
              <a:pPr algn="ctr"/>
              <a:endParaRPr lang="de-DE" noProof="1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D930B41-35D5-04CC-A636-4998FE0BA9B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0863" y="-1333057"/>
            <a:ext cx="11090275" cy="1333057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en-US" dirty="0"/>
              <a:t>Judy Heumann Quote</a:t>
            </a:r>
          </a:p>
        </p:txBody>
      </p:sp>
      <p:sp>
        <p:nvSpPr>
          <p:cNvPr id="19" name="Inhaltsplatzhalter 7">
            <a:extLst>
              <a:ext uri="{FF2B5EF4-FFF2-40B4-BE49-F238E27FC236}">
                <a16:creationId xmlns:a16="http://schemas.microsoft.com/office/drawing/2014/main" id="{7ADB6680-4CB9-A712-9632-12AED3576053}"/>
              </a:ext>
            </a:extLst>
          </p:cNvPr>
          <p:cNvSpPr txBox="1">
            <a:spLocks/>
          </p:cNvSpPr>
          <p:nvPr/>
        </p:nvSpPr>
        <p:spPr bwMode="gray">
          <a:xfrm>
            <a:off x="1577048" y="1998626"/>
            <a:ext cx="4291889" cy="31780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0072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108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144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180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51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97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343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89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00"/>
              </a:spcAft>
            </a:pPr>
            <a:r>
              <a:rPr lang="en-US" sz="2400" i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“Our anger was a fury sparked by profound injustices. Wrongs that deserved ire. And with that rage we ripped a hole in the status quo.”</a:t>
            </a:r>
            <a:b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</a:rPr>
            </a:br>
            <a:endParaRPr lang="en-US" sz="24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pPr>
              <a:spcAft>
                <a:spcPts val="3000"/>
              </a:spcAft>
            </a:pPr>
            <a:r>
              <a:rPr lang="en-US" sz="1600" b="0" i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― </a:t>
            </a:r>
            <a:r>
              <a:rPr lang="en-US" sz="1600" b="1" i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Judith Heumann, </a:t>
            </a:r>
            <a:r>
              <a:rPr lang="en-US" sz="1600" b="1" i="0" u="none" strike="noStrike" dirty="0">
                <a:solidFill>
                  <a:schemeClr val="tx1"/>
                </a:solidFill>
                <a:effectLst/>
                <a:latin typeface="Bahnschrift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Being Heumann: An Unrepentant Memoir of a Disability Rights Activist</a:t>
            </a:r>
            <a:endParaRPr lang="de-DE" sz="1600" dirty="0">
              <a:solidFill>
                <a:schemeClr val="tx1"/>
              </a:solidFill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Judy Heumann in her wheelchair speaking in front of a microphone. She is wearing a SIGN 504 pin, has short brown hair and octogon glasses.">
            <a:extLst>
              <a:ext uri="{FF2B5EF4-FFF2-40B4-BE49-F238E27FC236}">
                <a16:creationId xmlns:a16="http://schemas.microsoft.com/office/drawing/2014/main" id="{DFF35BDE-7868-6B1E-74A5-4C7B05051A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75683"/>
            <a:ext cx="5373664" cy="453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8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rafik 108">
            <a:extLst>
              <a:ext uri="{FF2B5EF4-FFF2-40B4-BE49-F238E27FC236}">
                <a16:creationId xmlns:a16="http://schemas.microsoft.com/office/drawing/2014/main" id="{36056D19-3212-3150-E7F0-92129945B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gray">
          <a:xfrm>
            <a:off x="6462" y="2052001"/>
            <a:ext cx="12185538" cy="4806000"/>
          </a:xfrm>
          <a:prstGeom prst="rect">
            <a:avLst/>
          </a:prstGeom>
        </p:spPr>
      </p:pic>
      <p:sp>
        <p:nvSpPr>
          <p:cNvPr id="111" name="Rechteck 110">
            <a:extLst>
              <a:ext uri="{FF2B5EF4-FFF2-40B4-BE49-F238E27FC236}">
                <a16:creationId xmlns:a16="http://schemas.microsoft.com/office/drawing/2014/main" id="{B1B6C646-0C15-2254-CD23-751C2DAE8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 rot="5400000">
            <a:off x="3672153" y="-1684600"/>
            <a:ext cx="4834768" cy="12192002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64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>
              <a:latin typeface="Bahnschrift" panose="020B0502040204020203" pitchFamily="34" charset="0"/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9A9F23A5-B762-5B32-E952-1A27C42462A3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50863" y="550800"/>
            <a:ext cx="11090275" cy="354297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Let’s run the numbers.</a:t>
            </a:r>
            <a:endParaRPr lang="de-DE" sz="40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A86DC78-A804-6CF9-302A-0F55FB24FF90}"/>
              </a:ext>
            </a:extLst>
          </p:cNvPr>
          <p:cNvSpPr/>
          <p:nvPr/>
        </p:nvSpPr>
        <p:spPr>
          <a:xfrm>
            <a:off x="650752" y="1918581"/>
            <a:ext cx="1844594" cy="17492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70C0"/>
                </a:solidFill>
                <a:latin typeface="Bahnschrift" panose="020B0502040204020203" pitchFamily="34" charset="0"/>
                <a:hlinkClick r:id="rId3"/>
              </a:rPr>
              <a:t>70M</a:t>
            </a:r>
            <a:endParaRPr lang="en-US" sz="4800" dirty="0">
              <a:solidFill>
                <a:srgbClr val="0070C0"/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Inhalt 1">
            <a:extLst>
              <a:ext uri="{FF2B5EF4-FFF2-40B4-BE49-F238E27FC236}">
                <a16:creationId xmlns:a16="http://schemas.microsoft.com/office/drawing/2014/main" id="{0E85C9D3-727B-DB1F-5B6A-1BE91B871B24}"/>
              </a:ext>
            </a:extLst>
          </p:cNvPr>
          <p:cNvSpPr txBox="1">
            <a:spLocks/>
          </p:cNvSpPr>
          <p:nvPr/>
        </p:nvSpPr>
        <p:spPr bwMode="gray">
          <a:xfrm>
            <a:off x="667599" y="3975518"/>
            <a:ext cx="2468880" cy="143959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27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72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108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144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180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51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97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343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89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tx2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People with a disability in the U.S.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FAA22C0-4CBF-F531-2D59-23E5EB16ABF1}"/>
              </a:ext>
            </a:extLst>
          </p:cNvPr>
          <p:cNvSpPr/>
          <p:nvPr/>
        </p:nvSpPr>
        <p:spPr>
          <a:xfrm>
            <a:off x="3424106" y="1883857"/>
            <a:ext cx="1844594" cy="17492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  <a:latin typeface="Bahnschrift" panose="020B0502040204020203" pitchFamily="34" charset="0"/>
                <a:hlinkClick r:id="rId4"/>
              </a:rPr>
              <a:t>1.6M</a:t>
            </a:r>
            <a:endParaRPr lang="en-US" sz="4400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  <p:sp>
        <p:nvSpPr>
          <p:cNvPr id="9" name="Inhalt 2">
            <a:extLst>
              <a:ext uri="{FF2B5EF4-FFF2-40B4-BE49-F238E27FC236}">
                <a16:creationId xmlns:a16="http://schemas.microsoft.com/office/drawing/2014/main" id="{C6CF7F1C-0F8B-0DAF-0256-46AA77A6086B}"/>
              </a:ext>
            </a:extLst>
          </p:cNvPr>
          <p:cNvSpPr txBox="1">
            <a:spLocks/>
          </p:cNvSpPr>
          <p:nvPr/>
        </p:nvSpPr>
        <p:spPr bwMode="gray">
          <a:xfrm>
            <a:off x="3594369" y="3975518"/>
            <a:ext cx="2026466" cy="143959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27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72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108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144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180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51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97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343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89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tx2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Students</a:t>
            </a:r>
            <a:r>
              <a:rPr lang="de-DE" sz="2000" dirty="0">
                <a:solidFill>
                  <a:schemeClr val="tx2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on a 504 Plan</a:t>
            </a:r>
            <a:endParaRPr lang="en-US" sz="2000" dirty="0">
              <a:solidFill>
                <a:schemeClr val="tx2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8BE00FA-EAC0-ABD3-2EFD-EDDF5702D0A9}"/>
              </a:ext>
            </a:extLst>
          </p:cNvPr>
          <p:cNvSpPr/>
          <p:nvPr/>
        </p:nvSpPr>
        <p:spPr>
          <a:xfrm>
            <a:off x="6089537" y="1964801"/>
            <a:ext cx="1844594" cy="17492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hlinkClick r:id="rId5"/>
              </a:rPr>
              <a:t>5.2M</a:t>
            </a:r>
            <a:endParaRPr lang="en-US" sz="4200" dirty="0">
              <a:latin typeface="Bahnschrift" panose="020B0502040204020203" pitchFamily="34" charset="0"/>
            </a:endParaRPr>
          </a:p>
        </p:txBody>
      </p:sp>
      <p:sp>
        <p:nvSpPr>
          <p:cNvPr id="10" name="Inhalt 3">
            <a:extLst>
              <a:ext uri="{FF2B5EF4-FFF2-40B4-BE49-F238E27FC236}">
                <a16:creationId xmlns:a16="http://schemas.microsoft.com/office/drawing/2014/main" id="{293CAA1C-F3CF-2F13-33C4-5CDD36D0F9D6}"/>
              </a:ext>
            </a:extLst>
          </p:cNvPr>
          <p:cNvSpPr txBox="1">
            <a:spLocks/>
          </p:cNvSpPr>
          <p:nvPr/>
        </p:nvSpPr>
        <p:spPr bwMode="gray">
          <a:xfrm>
            <a:off x="6310011" y="3975518"/>
            <a:ext cx="2468880" cy="143959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27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72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108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144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180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51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97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343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89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tx2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Veterans in the U.S. have a disability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D8389F-88A0-009F-B5DB-5597B5C59BF1}"/>
              </a:ext>
            </a:extLst>
          </p:cNvPr>
          <p:cNvSpPr/>
          <p:nvPr/>
        </p:nvSpPr>
        <p:spPr>
          <a:xfrm>
            <a:off x="9017394" y="1936994"/>
            <a:ext cx="1844594" cy="17492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accent6"/>
                </a:solidFill>
                <a:latin typeface="Bahnschrift" panose="020B0502040204020203" pitchFamily="34" charset="0"/>
                <a:hlinkClick r:id="rId3"/>
              </a:rPr>
              <a:t>40%</a:t>
            </a:r>
            <a:endParaRPr lang="en-US" sz="4400" dirty="0">
              <a:latin typeface="Bahnschrift" panose="020B0502040204020203" pitchFamily="34" charset="0"/>
            </a:endParaRPr>
          </a:p>
        </p:txBody>
      </p:sp>
      <p:sp>
        <p:nvSpPr>
          <p:cNvPr id="11" name="Inhaltsplatzhalter 4">
            <a:extLst>
              <a:ext uri="{FF2B5EF4-FFF2-40B4-BE49-F238E27FC236}">
                <a16:creationId xmlns:a16="http://schemas.microsoft.com/office/drawing/2014/main" id="{253CF924-9093-6F88-08D3-BCE12616DCFB}"/>
              </a:ext>
            </a:extLst>
          </p:cNvPr>
          <p:cNvSpPr txBox="1">
            <a:spLocks/>
          </p:cNvSpPr>
          <p:nvPr/>
        </p:nvSpPr>
        <p:spPr bwMode="gray">
          <a:xfrm>
            <a:off x="9195917" y="3975518"/>
            <a:ext cx="2468880" cy="143959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27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72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108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144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180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51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97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343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89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de-DE" sz="2000" dirty="0">
                <a:solidFill>
                  <a:schemeClr val="tx2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Seniors  -those over 65 have a disability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7186C1-6F69-ED81-A93F-39C85ADE4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54" b="39954"/>
          <a:stretch/>
        </p:blipFill>
        <p:spPr>
          <a:xfrm>
            <a:off x="-12926" y="6163347"/>
            <a:ext cx="12192000" cy="69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0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">
            <a:extLst>
              <a:ext uri="{FF2B5EF4-FFF2-40B4-BE49-F238E27FC236}">
                <a16:creationId xmlns:a16="http://schemas.microsoft.com/office/drawing/2014/main" id="{B8BD0C79-9297-F035-68C6-39CE5C0B9622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460441" y="387394"/>
            <a:ext cx="11359302" cy="133305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It began with the DEIA backlash impacting millions of public and private sector employees with disabilities.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723AD89-ECAF-2637-70DC-97DBD30A4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2152650" y="4806371"/>
            <a:ext cx="7886700" cy="66235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000" b="1" dirty="0">
              <a:latin typeface="Bahnschrift" panose="020B0502040204020203" pitchFamily="34" charset="0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61EC5621-1C89-DC68-3073-FC03B1882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44117" y="2299263"/>
            <a:ext cx="1833797" cy="162815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F1C7848-A672-1CDB-B60F-FA4B49007A00}"/>
              </a:ext>
            </a:extLst>
          </p:cNvPr>
          <p:cNvSpPr txBox="1"/>
          <p:nvPr/>
        </p:nvSpPr>
        <p:spPr>
          <a:xfrm>
            <a:off x="4047345" y="1997839"/>
            <a:ext cx="66781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ahnschrift" panose="020B0502040204020203" pitchFamily="34" charset="0"/>
              </a:rPr>
              <a:t>The new administration banned Diversity, Equity, Inclusion and Accessibility (DEIA) initiatives citing they were illegal and discriminatory. </a:t>
            </a:r>
          </a:p>
          <a:p>
            <a:br>
              <a:rPr lang="en-US" sz="2000" dirty="0">
                <a:latin typeface="Bahnschrift" panose="020B0502040204020203" pitchFamily="34" charset="0"/>
              </a:rPr>
            </a:br>
            <a:r>
              <a:rPr lang="en-US" sz="2000" dirty="0">
                <a:latin typeface="Bahnschrift" panose="020B0502040204020203" pitchFamily="34" charset="0"/>
              </a:rPr>
              <a:t>All activities related to DEIA must be terminated. This includes  policies, practices, programs, preferences, activities – including equity grants and contracts.</a:t>
            </a:r>
          </a:p>
          <a:p>
            <a:endParaRPr lang="en-US" sz="2000" dirty="0">
              <a:latin typeface="Bahnschrift" panose="020B0502040204020203" pitchFamily="34" charset="0"/>
            </a:endParaRPr>
          </a:p>
          <a:p>
            <a:r>
              <a:rPr lang="en-US" sz="2000" dirty="0">
                <a:latin typeface="Bahnschrift" panose="020B0502040204020203" pitchFamily="34" charset="0"/>
              </a:rPr>
              <a:t>Agencies must comply by March 20</a:t>
            </a:r>
            <a:r>
              <a:rPr lang="en-US" sz="2000" baseline="30000" dirty="0">
                <a:latin typeface="Bahnschrift" panose="020B0502040204020203" pitchFamily="34" charset="0"/>
              </a:rPr>
              <a:t>th</a:t>
            </a:r>
            <a:r>
              <a:rPr lang="en-US" sz="2000" dirty="0">
                <a:latin typeface="Bahnschrift" panose="020B0502040204020203" pitchFamily="34" charset="0"/>
              </a:rPr>
              <a:t>.</a:t>
            </a:r>
          </a:p>
          <a:p>
            <a:endParaRPr lang="en-US" sz="2000" dirty="0">
              <a:latin typeface="Bahnschrift" panose="020B0502040204020203" pitchFamily="34" charset="0"/>
            </a:endParaRPr>
          </a:p>
          <a:p>
            <a:r>
              <a:rPr lang="en-US" sz="2000" b="1" dirty="0">
                <a:latin typeface="Bahnschrift" panose="020B0502040204020203" pitchFamily="34" charset="0"/>
              </a:rPr>
              <a:t>* A federal judge just issued a preliminary injunction against eliminating DEIA programs, on Feb 21</a:t>
            </a:r>
            <a:r>
              <a:rPr lang="en-US" sz="2000" b="1" baseline="30000" dirty="0">
                <a:latin typeface="Bahnschrift" panose="020B0502040204020203" pitchFamily="34" charset="0"/>
              </a:rPr>
              <a:t>st</a:t>
            </a:r>
            <a:r>
              <a:rPr lang="en-US" sz="2000" b="1" dirty="0">
                <a:latin typeface="Bahnschrift" panose="020B0502040204020203" pitchFamily="34" charset="0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A31657-E495-C9BB-5B39-3D0E394B401B}"/>
              </a:ext>
            </a:extLst>
          </p:cNvPr>
          <p:cNvSpPr txBox="1"/>
          <p:nvPr/>
        </p:nvSpPr>
        <p:spPr>
          <a:xfrm>
            <a:off x="0" y="5779359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Source: Whitehouse.gov</a:t>
            </a:r>
          </a:p>
        </p:txBody>
      </p:sp>
    </p:spTree>
    <p:extLst>
      <p:ext uri="{BB962C8B-B14F-4D97-AF65-F5344CB8AC3E}">
        <p14:creationId xmlns:p14="http://schemas.microsoft.com/office/powerpoint/2010/main" val="354012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0A7C29FD-2BF3-0D83-335C-6A0250E23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7876" y="1708691"/>
            <a:ext cx="914400" cy="914400"/>
          </a:xfrm>
          <a:prstGeom prst="rect">
            <a:avLst/>
          </a:prstGeom>
        </p:spPr>
      </p:pic>
      <p:sp>
        <p:nvSpPr>
          <p:cNvPr id="2" name="Titel"/>
          <p:cNvSpPr>
            <a:spLocks noGrp="1"/>
          </p:cNvSpPr>
          <p:nvPr>
            <p:ph type="title"/>
          </p:nvPr>
        </p:nvSpPr>
        <p:spPr bwMode="gray">
          <a:xfrm>
            <a:off x="460441" y="387394"/>
            <a:ext cx="11359302" cy="1333057"/>
          </a:xfrm>
        </p:spPr>
        <p:txBody>
          <a:bodyPr/>
          <a:lstStyle/>
          <a:p>
            <a:r>
              <a:rPr lang="en-US" dirty="0"/>
              <a:t>The Disability Community is facing several challenges impacting our livelihoods, education and healthcare.</a:t>
            </a:r>
            <a:endParaRPr lang="de-DE" dirty="0"/>
          </a:p>
        </p:txBody>
      </p:sp>
      <p:sp>
        <p:nvSpPr>
          <p:cNvPr id="36" name="Inhalt 1">
            <a:extLst>
              <a:ext uri="{FF2B5EF4-FFF2-40B4-BE49-F238E27FC236}">
                <a16:creationId xmlns:a16="http://schemas.microsoft.com/office/drawing/2014/main" id="{7F45EB8E-A216-15B1-0FA7-7E7CF998AF39}"/>
              </a:ext>
            </a:extLst>
          </p:cNvPr>
          <p:cNvSpPr txBox="1">
            <a:spLocks/>
          </p:cNvSpPr>
          <p:nvPr/>
        </p:nvSpPr>
        <p:spPr bwMode="gray">
          <a:xfrm>
            <a:off x="641284" y="2611330"/>
            <a:ext cx="2486761" cy="8380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27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72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108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144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180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51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97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343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89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" panose="020B0502040204020203" pitchFamily="34" charset="0"/>
              </a:rPr>
              <a:t>Elimination of DEIA Programs impacting recruiting, hiring and retention.</a:t>
            </a:r>
          </a:p>
        </p:txBody>
      </p:sp>
      <p:sp>
        <p:nvSpPr>
          <p:cNvPr id="37" name="Inhalt 2">
            <a:extLst>
              <a:ext uri="{FF2B5EF4-FFF2-40B4-BE49-F238E27FC236}">
                <a16:creationId xmlns:a16="http://schemas.microsoft.com/office/drawing/2014/main" id="{74407295-9C84-EC59-2D11-7508601F6799}"/>
              </a:ext>
            </a:extLst>
          </p:cNvPr>
          <p:cNvSpPr txBox="1">
            <a:spLocks/>
          </p:cNvSpPr>
          <p:nvPr/>
        </p:nvSpPr>
        <p:spPr bwMode="gray">
          <a:xfrm>
            <a:off x="3407572" y="2695332"/>
            <a:ext cx="2377440" cy="8380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27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72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108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144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180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51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97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343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89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" panose="020B0502040204020203" pitchFamily="34" charset="0"/>
              </a:rPr>
              <a:t>Canceling Employee Resource Groups impacting community at work</a:t>
            </a:r>
          </a:p>
        </p:txBody>
      </p:sp>
      <p:sp>
        <p:nvSpPr>
          <p:cNvPr id="38" name="Inhalt 3">
            <a:extLst>
              <a:ext uri="{FF2B5EF4-FFF2-40B4-BE49-F238E27FC236}">
                <a16:creationId xmlns:a16="http://schemas.microsoft.com/office/drawing/2014/main" id="{E2C3FD6F-C4A2-DF4E-802A-68974FAE09E8}"/>
              </a:ext>
            </a:extLst>
          </p:cNvPr>
          <p:cNvSpPr txBox="1">
            <a:spLocks/>
          </p:cNvSpPr>
          <p:nvPr/>
        </p:nvSpPr>
        <p:spPr bwMode="gray">
          <a:xfrm>
            <a:off x="6287370" y="2829552"/>
            <a:ext cx="2377440" cy="8380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27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72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108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144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180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51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97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343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89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  <a:defRPr/>
            </a:pPr>
            <a:r>
              <a:rPr lang="en-US" sz="1600" dirty="0">
                <a:latin typeface="Bahnschrift" panose="020B0502040204020203" pitchFamily="34" charset="0"/>
              </a:rPr>
              <a:t>Massive lay offs in the public sector and beyond.</a:t>
            </a:r>
          </a:p>
        </p:txBody>
      </p:sp>
      <p:sp>
        <p:nvSpPr>
          <p:cNvPr id="39" name="Inhaltsplatzhalter 4">
            <a:extLst>
              <a:ext uri="{FF2B5EF4-FFF2-40B4-BE49-F238E27FC236}">
                <a16:creationId xmlns:a16="http://schemas.microsoft.com/office/drawing/2014/main" id="{3AD91396-A71B-CF35-D4AC-C48393689FE1}"/>
              </a:ext>
            </a:extLst>
          </p:cNvPr>
          <p:cNvSpPr txBox="1">
            <a:spLocks/>
          </p:cNvSpPr>
          <p:nvPr/>
        </p:nvSpPr>
        <p:spPr bwMode="gray">
          <a:xfrm>
            <a:off x="9173276" y="2710781"/>
            <a:ext cx="2377440" cy="8380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27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72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108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144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180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51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97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343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89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  <a:defRPr/>
            </a:pPr>
            <a:r>
              <a:rPr lang="en-US" sz="1600" dirty="0">
                <a:latin typeface="Bahnschrift" panose="020B0502040204020203" pitchFamily="34" charset="0"/>
              </a:rPr>
              <a:t>Attacks on Medicaid</a:t>
            </a:r>
          </a:p>
        </p:txBody>
      </p:sp>
      <p:sp>
        <p:nvSpPr>
          <p:cNvPr id="68" name="Inhalt 1">
            <a:extLst>
              <a:ext uri="{FF2B5EF4-FFF2-40B4-BE49-F238E27FC236}">
                <a16:creationId xmlns:a16="http://schemas.microsoft.com/office/drawing/2014/main" id="{3026458D-9EAC-6A40-E9C7-5D5603A99034}"/>
              </a:ext>
            </a:extLst>
          </p:cNvPr>
          <p:cNvSpPr txBox="1">
            <a:spLocks/>
          </p:cNvSpPr>
          <p:nvPr/>
        </p:nvSpPr>
        <p:spPr bwMode="gray">
          <a:xfrm>
            <a:off x="517428" y="4733364"/>
            <a:ext cx="2455613" cy="8380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27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72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108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144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180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51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97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343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89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" panose="020B0502040204020203" pitchFamily="34" charset="0"/>
              </a:rPr>
              <a:t>Threats to Section 504 impact access and quality of care people with disabilities will receive.</a:t>
            </a:r>
          </a:p>
        </p:txBody>
      </p:sp>
      <p:sp>
        <p:nvSpPr>
          <p:cNvPr id="70" name="Inhalt 3">
            <a:extLst>
              <a:ext uri="{FF2B5EF4-FFF2-40B4-BE49-F238E27FC236}">
                <a16:creationId xmlns:a16="http://schemas.microsoft.com/office/drawing/2014/main" id="{BD10FB38-D1E5-827A-CAD6-4D74EF295DEC}"/>
              </a:ext>
            </a:extLst>
          </p:cNvPr>
          <p:cNvSpPr txBox="1">
            <a:spLocks/>
          </p:cNvSpPr>
          <p:nvPr/>
        </p:nvSpPr>
        <p:spPr bwMode="gray">
          <a:xfrm>
            <a:off x="3487436" y="4679675"/>
            <a:ext cx="2377440" cy="838011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270027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72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108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144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180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51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97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343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89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  <a:defRPr/>
            </a:pPr>
            <a:r>
              <a:rPr lang="en-US" sz="1600" dirty="0">
                <a:latin typeface="Bahnschrift" panose="020B0502040204020203" pitchFamily="34" charset="0"/>
              </a:rPr>
              <a:t>Access to mainstream education and risks to special education programs.</a:t>
            </a:r>
          </a:p>
        </p:txBody>
      </p:sp>
      <p:sp>
        <p:nvSpPr>
          <p:cNvPr id="69" name="Inhalt 2">
            <a:extLst>
              <a:ext uri="{FF2B5EF4-FFF2-40B4-BE49-F238E27FC236}">
                <a16:creationId xmlns:a16="http://schemas.microsoft.com/office/drawing/2014/main" id="{6AF53E65-FDF4-BEA2-14D3-A02D59FE00CD}"/>
              </a:ext>
            </a:extLst>
          </p:cNvPr>
          <p:cNvSpPr txBox="1">
            <a:spLocks/>
          </p:cNvSpPr>
          <p:nvPr/>
        </p:nvSpPr>
        <p:spPr bwMode="gray">
          <a:xfrm>
            <a:off x="6464459" y="4733363"/>
            <a:ext cx="2377440" cy="8380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27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72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108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144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180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51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97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343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89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" panose="020B0502040204020203" pitchFamily="34" charset="0"/>
              </a:rPr>
              <a:t>Threats to inclusive communities where people with disabilities can engage.</a:t>
            </a:r>
          </a:p>
        </p:txBody>
      </p:sp>
      <p:sp>
        <p:nvSpPr>
          <p:cNvPr id="71" name="Inhaltsplatzhalter 4">
            <a:extLst>
              <a:ext uri="{FF2B5EF4-FFF2-40B4-BE49-F238E27FC236}">
                <a16:creationId xmlns:a16="http://schemas.microsoft.com/office/drawing/2014/main" id="{349DD9A1-9E43-EE53-8F07-03C5E63B156E}"/>
              </a:ext>
            </a:extLst>
          </p:cNvPr>
          <p:cNvSpPr txBox="1">
            <a:spLocks/>
          </p:cNvSpPr>
          <p:nvPr/>
        </p:nvSpPr>
        <p:spPr bwMode="gray">
          <a:xfrm>
            <a:off x="9189912" y="4733363"/>
            <a:ext cx="2377440" cy="8380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27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72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108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144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180" indent="-270027" algn="l" defTabSz="91449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Calibri Light" panose="020F03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51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97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343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89" indent="-228623" algn="l" defTabSz="9144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  <a:defRPr/>
            </a:pPr>
            <a:r>
              <a:rPr lang="en-US" sz="1600" dirty="0">
                <a:latin typeface="Bahnschrift" panose="020B0502040204020203" pitchFamily="34" charset="0"/>
              </a:rPr>
              <a:t>It’s ONLY been a month. We don’t know what is next.</a:t>
            </a:r>
          </a:p>
        </p:txBody>
      </p:sp>
      <p:cxnSp>
        <p:nvCxnSpPr>
          <p:cNvPr id="72" name="Gerader Verbinder 71">
            <a:extLst>
              <a:ext uri="{FF2B5EF4-FFF2-40B4-BE49-F238E27FC236}">
                <a16:creationId xmlns:a16="http://schemas.microsoft.com/office/drawing/2014/main" id="{2ED11115-9766-95BC-E22A-023D39D7C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gray">
          <a:xfrm>
            <a:off x="6033949" y="1882995"/>
            <a:ext cx="0" cy="3602648"/>
          </a:xfrm>
          <a:prstGeom prst="line">
            <a:avLst/>
          </a:prstGeom>
          <a:ln w="12700" cap="rnd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BDE65797-ABE7-A495-E34B-3607BBED1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gray">
          <a:xfrm>
            <a:off x="3152526" y="1882995"/>
            <a:ext cx="0" cy="3602648"/>
          </a:xfrm>
          <a:prstGeom prst="line">
            <a:avLst/>
          </a:prstGeom>
          <a:ln w="12700" cap="rnd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r Verbinder 74">
            <a:extLst>
              <a:ext uri="{FF2B5EF4-FFF2-40B4-BE49-F238E27FC236}">
                <a16:creationId xmlns:a16="http://schemas.microsoft.com/office/drawing/2014/main" id="{A9DDB7BB-D2E7-F78A-B2B9-DA2BE3EEB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gray">
          <a:xfrm>
            <a:off x="8957903" y="1882995"/>
            <a:ext cx="0" cy="3602648"/>
          </a:xfrm>
          <a:prstGeom prst="line">
            <a:avLst/>
          </a:prstGeom>
          <a:ln w="12700" cap="rnd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r Verbinder 75">
            <a:extLst>
              <a:ext uri="{FF2B5EF4-FFF2-40B4-BE49-F238E27FC236}">
                <a16:creationId xmlns:a16="http://schemas.microsoft.com/office/drawing/2014/main" id="{18009C88-BCEF-FACC-570F-BE434C591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gray">
          <a:xfrm>
            <a:off x="517428" y="3704451"/>
            <a:ext cx="11091950" cy="0"/>
          </a:xfrm>
          <a:prstGeom prst="line">
            <a:avLst/>
          </a:prstGeom>
          <a:ln w="12700" cap="rnd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Ellipse 79">
            <a:extLst>
              <a:ext uri="{FF2B5EF4-FFF2-40B4-BE49-F238E27FC236}">
                <a16:creationId xmlns:a16="http://schemas.microsoft.com/office/drawing/2014/main" id="{A1DF2648-F68A-BD4A-0DA1-4845FB9ED9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 flipV="1">
            <a:off x="5918514" y="3630088"/>
            <a:ext cx="167935" cy="16564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 panose="020B0502040204020203" pitchFamily="34" charset="0"/>
            </a:endParaRPr>
          </a:p>
        </p:txBody>
      </p:sp>
      <p:grpSp>
        <p:nvGrpSpPr>
          <p:cNvPr id="196" name="Gruppieren 195">
            <a:extLst>
              <a:ext uri="{FF2B5EF4-FFF2-40B4-BE49-F238E27FC236}">
                <a16:creationId xmlns:a16="http://schemas.microsoft.com/office/drawing/2014/main" id="{5AE4CB2A-8D9D-D5A5-405B-C0AD31A74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 bwMode="gray">
          <a:xfrm>
            <a:off x="6971541" y="4016984"/>
            <a:ext cx="839398" cy="509617"/>
            <a:chOff x="625102" y="5316140"/>
            <a:chExt cx="720000" cy="478535"/>
          </a:xfrm>
        </p:grpSpPr>
        <p:grpSp>
          <p:nvGrpSpPr>
            <p:cNvPr id="197" name="Grafik 37">
              <a:extLst>
                <a:ext uri="{FF2B5EF4-FFF2-40B4-BE49-F238E27FC236}">
                  <a16:creationId xmlns:a16="http://schemas.microsoft.com/office/drawing/2014/main" id="{C67E09B3-9B74-C3D5-D1A4-DD33B7E20A96}"/>
                </a:ext>
              </a:extLst>
            </p:cNvPr>
            <p:cNvGrpSpPr/>
            <p:nvPr/>
          </p:nvGrpSpPr>
          <p:grpSpPr bwMode="gray">
            <a:xfrm>
              <a:off x="625102" y="5363280"/>
              <a:ext cx="240911" cy="381943"/>
              <a:chOff x="4946200" y="2975753"/>
              <a:chExt cx="176212" cy="279368"/>
            </a:xfrm>
            <a:noFill/>
          </p:grpSpPr>
          <p:sp>
            <p:nvSpPr>
              <p:cNvPr id="204" name="Freihandform: Form 203">
                <a:extLst>
                  <a:ext uri="{FF2B5EF4-FFF2-40B4-BE49-F238E27FC236}">
                    <a16:creationId xmlns:a16="http://schemas.microsoft.com/office/drawing/2014/main" id="{4F08FB7E-2B12-3EB6-63B9-2A15AFAAFD76}"/>
                  </a:ext>
                </a:extLst>
              </p:cNvPr>
              <p:cNvSpPr/>
              <p:nvPr/>
            </p:nvSpPr>
            <p:spPr bwMode="gray">
              <a:xfrm>
                <a:off x="5008398" y="2975753"/>
                <a:ext cx="114014" cy="138302"/>
              </a:xfrm>
              <a:custGeom>
                <a:avLst/>
                <a:gdLst>
                  <a:gd name="connsiteX0" fmla="*/ 114014 w 114014"/>
                  <a:gd name="connsiteY0" fmla="*/ 120777 h 138302"/>
                  <a:gd name="connsiteX1" fmla="*/ 68485 w 114014"/>
                  <a:gd name="connsiteY1" fmla="*/ 138303 h 138302"/>
                  <a:gd name="connsiteX2" fmla="*/ 0 w 114014"/>
                  <a:gd name="connsiteY2" fmla="*/ 69152 h 138302"/>
                  <a:gd name="connsiteX3" fmla="*/ 68485 w 114014"/>
                  <a:gd name="connsiteY3" fmla="*/ 0 h 138302"/>
                  <a:gd name="connsiteX4" fmla="*/ 97727 w 114014"/>
                  <a:gd name="connsiteY4" fmla="*/ 6668 h 138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014" h="138302">
                    <a:moveTo>
                      <a:pt x="114014" y="120777"/>
                    </a:moveTo>
                    <a:cubicBezTo>
                      <a:pt x="101917" y="131731"/>
                      <a:pt x="85916" y="138303"/>
                      <a:pt x="68485" y="138303"/>
                    </a:cubicBezTo>
                    <a:cubicBezTo>
                      <a:pt x="30670" y="138303"/>
                      <a:pt x="0" y="107347"/>
                      <a:pt x="0" y="69152"/>
                    </a:cubicBezTo>
                    <a:cubicBezTo>
                      <a:pt x="0" y="30956"/>
                      <a:pt x="30670" y="0"/>
                      <a:pt x="68485" y="0"/>
                    </a:cubicBezTo>
                    <a:cubicBezTo>
                      <a:pt x="78962" y="0"/>
                      <a:pt x="88868" y="2381"/>
                      <a:pt x="97727" y="6668"/>
                    </a:cubicBezTo>
                  </a:path>
                </a:pathLst>
              </a:custGeom>
              <a:noFill/>
              <a:ln w="12700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 dirty="0">
                  <a:latin typeface="Bahnschrift" panose="020B0502040204020203" pitchFamily="34" charset="0"/>
                </a:endParaRPr>
              </a:p>
            </p:txBody>
          </p:sp>
          <p:sp>
            <p:nvSpPr>
              <p:cNvPr id="205" name="Freihandform: Form 204">
                <a:extLst>
                  <a:ext uri="{FF2B5EF4-FFF2-40B4-BE49-F238E27FC236}">
                    <a16:creationId xmlns:a16="http://schemas.microsoft.com/office/drawing/2014/main" id="{4B60568C-6CEC-3869-0066-463CC5E759B1}"/>
                  </a:ext>
                </a:extLst>
              </p:cNvPr>
              <p:cNvSpPr/>
              <p:nvPr/>
            </p:nvSpPr>
            <p:spPr bwMode="gray">
              <a:xfrm>
                <a:off x="4946200" y="3137297"/>
                <a:ext cx="96488" cy="117824"/>
              </a:xfrm>
              <a:custGeom>
                <a:avLst/>
                <a:gdLst>
                  <a:gd name="connsiteX0" fmla="*/ 96488 w 96488"/>
                  <a:gd name="connsiteY0" fmla="*/ 9906 h 117824"/>
                  <a:gd name="connsiteX1" fmla="*/ 90392 w 96488"/>
                  <a:gd name="connsiteY1" fmla="*/ 9239 h 117824"/>
                  <a:gd name="connsiteX2" fmla="*/ 44768 w 96488"/>
                  <a:gd name="connsiteY2" fmla="*/ 0 h 117824"/>
                  <a:gd name="connsiteX3" fmla="*/ 0 w 96488"/>
                  <a:gd name="connsiteY3" fmla="*/ 44958 h 117824"/>
                  <a:gd name="connsiteX4" fmla="*/ 0 w 96488"/>
                  <a:gd name="connsiteY4" fmla="*/ 95441 h 117824"/>
                  <a:gd name="connsiteX5" fmla="*/ 72009 w 96488"/>
                  <a:gd name="connsiteY5" fmla="*/ 117824 h 117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6488" h="117824">
                    <a:moveTo>
                      <a:pt x="96488" y="9906"/>
                    </a:moveTo>
                    <a:cubicBezTo>
                      <a:pt x="94488" y="9716"/>
                      <a:pt x="92488" y="9525"/>
                      <a:pt x="90392" y="9239"/>
                    </a:cubicBezTo>
                    <a:cubicBezTo>
                      <a:pt x="74867" y="7430"/>
                      <a:pt x="59722" y="4382"/>
                      <a:pt x="44768" y="0"/>
                    </a:cubicBezTo>
                    <a:cubicBezTo>
                      <a:pt x="20003" y="0"/>
                      <a:pt x="0" y="20098"/>
                      <a:pt x="0" y="44958"/>
                    </a:cubicBezTo>
                    <a:lnTo>
                      <a:pt x="0" y="95441"/>
                    </a:lnTo>
                    <a:cubicBezTo>
                      <a:pt x="0" y="106775"/>
                      <a:pt x="31909" y="114205"/>
                      <a:pt x="72009" y="117824"/>
                    </a:cubicBezTo>
                  </a:path>
                </a:pathLst>
              </a:custGeom>
              <a:noFill/>
              <a:ln w="12700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 dirty="0">
                  <a:latin typeface="Bahnschrift" panose="020B0502040204020203" pitchFamily="34" charset="0"/>
                </a:endParaRPr>
              </a:p>
            </p:txBody>
          </p:sp>
        </p:grpSp>
        <p:grpSp>
          <p:nvGrpSpPr>
            <p:cNvPr id="198" name="Grafik 37">
              <a:extLst>
                <a:ext uri="{FF2B5EF4-FFF2-40B4-BE49-F238E27FC236}">
                  <a16:creationId xmlns:a16="http://schemas.microsoft.com/office/drawing/2014/main" id="{24115A1E-988F-F760-8175-4EA3287A5BA5}"/>
                </a:ext>
              </a:extLst>
            </p:cNvPr>
            <p:cNvGrpSpPr/>
            <p:nvPr/>
          </p:nvGrpSpPr>
          <p:grpSpPr bwMode="gray">
            <a:xfrm>
              <a:off x="1104191" y="5363280"/>
              <a:ext cx="240911" cy="382203"/>
              <a:chOff x="5296624" y="2975753"/>
              <a:chExt cx="176212" cy="279558"/>
            </a:xfrm>
            <a:noFill/>
          </p:grpSpPr>
          <p:sp>
            <p:nvSpPr>
              <p:cNvPr id="202" name="Freihandform: Form 201">
                <a:extLst>
                  <a:ext uri="{FF2B5EF4-FFF2-40B4-BE49-F238E27FC236}">
                    <a16:creationId xmlns:a16="http://schemas.microsoft.com/office/drawing/2014/main" id="{18E31DC4-F4D9-949C-6966-2196946FBEE3}"/>
                  </a:ext>
                </a:extLst>
              </p:cNvPr>
              <p:cNvSpPr/>
              <p:nvPr/>
            </p:nvSpPr>
            <p:spPr bwMode="gray">
              <a:xfrm>
                <a:off x="5296624" y="2975753"/>
                <a:ext cx="114014" cy="138302"/>
              </a:xfrm>
              <a:custGeom>
                <a:avLst/>
                <a:gdLst>
                  <a:gd name="connsiteX0" fmla="*/ 0 w 114014"/>
                  <a:gd name="connsiteY0" fmla="*/ 120777 h 138302"/>
                  <a:gd name="connsiteX1" fmla="*/ 45530 w 114014"/>
                  <a:gd name="connsiteY1" fmla="*/ 138303 h 138302"/>
                  <a:gd name="connsiteX2" fmla="*/ 114014 w 114014"/>
                  <a:gd name="connsiteY2" fmla="*/ 69152 h 138302"/>
                  <a:gd name="connsiteX3" fmla="*/ 45530 w 114014"/>
                  <a:gd name="connsiteY3" fmla="*/ 0 h 138302"/>
                  <a:gd name="connsiteX4" fmla="*/ 16288 w 114014"/>
                  <a:gd name="connsiteY4" fmla="*/ 6668 h 138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014" h="138302">
                    <a:moveTo>
                      <a:pt x="0" y="120777"/>
                    </a:moveTo>
                    <a:cubicBezTo>
                      <a:pt x="12097" y="131731"/>
                      <a:pt x="28099" y="138303"/>
                      <a:pt x="45530" y="138303"/>
                    </a:cubicBezTo>
                    <a:cubicBezTo>
                      <a:pt x="83344" y="138303"/>
                      <a:pt x="114014" y="107347"/>
                      <a:pt x="114014" y="69152"/>
                    </a:cubicBezTo>
                    <a:cubicBezTo>
                      <a:pt x="114014" y="30956"/>
                      <a:pt x="83344" y="0"/>
                      <a:pt x="45530" y="0"/>
                    </a:cubicBezTo>
                    <a:cubicBezTo>
                      <a:pt x="35052" y="0"/>
                      <a:pt x="25146" y="2381"/>
                      <a:pt x="16288" y="6668"/>
                    </a:cubicBezTo>
                  </a:path>
                </a:pathLst>
              </a:custGeom>
              <a:noFill/>
              <a:ln w="12700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 dirty="0">
                  <a:latin typeface="Bahnschrift" panose="020B0502040204020203" pitchFamily="34" charset="0"/>
                </a:endParaRPr>
              </a:p>
            </p:txBody>
          </p:sp>
          <p:sp>
            <p:nvSpPr>
              <p:cNvPr id="203" name="Freihandform: Form 202">
                <a:extLst>
                  <a:ext uri="{FF2B5EF4-FFF2-40B4-BE49-F238E27FC236}">
                    <a16:creationId xmlns:a16="http://schemas.microsoft.com/office/drawing/2014/main" id="{7D6EF710-00CA-F4AF-3296-9B6D0EF0E210}"/>
                  </a:ext>
                </a:extLst>
              </p:cNvPr>
              <p:cNvSpPr/>
              <p:nvPr/>
            </p:nvSpPr>
            <p:spPr bwMode="gray">
              <a:xfrm>
                <a:off x="5376349" y="3137297"/>
                <a:ext cx="96488" cy="118014"/>
              </a:xfrm>
              <a:custGeom>
                <a:avLst/>
                <a:gdLst>
                  <a:gd name="connsiteX0" fmla="*/ 0 w 96488"/>
                  <a:gd name="connsiteY0" fmla="*/ 9906 h 118014"/>
                  <a:gd name="connsiteX1" fmla="*/ 6096 w 96488"/>
                  <a:gd name="connsiteY1" fmla="*/ 9239 h 118014"/>
                  <a:gd name="connsiteX2" fmla="*/ 51721 w 96488"/>
                  <a:gd name="connsiteY2" fmla="*/ 0 h 118014"/>
                  <a:gd name="connsiteX3" fmla="*/ 96488 w 96488"/>
                  <a:gd name="connsiteY3" fmla="*/ 44958 h 118014"/>
                  <a:gd name="connsiteX4" fmla="*/ 96488 w 96488"/>
                  <a:gd name="connsiteY4" fmla="*/ 95441 h 118014"/>
                  <a:gd name="connsiteX5" fmla="*/ 24289 w 96488"/>
                  <a:gd name="connsiteY5" fmla="*/ 118015 h 11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6488" h="118014">
                    <a:moveTo>
                      <a:pt x="0" y="9906"/>
                    </a:moveTo>
                    <a:cubicBezTo>
                      <a:pt x="2000" y="9716"/>
                      <a:pt x="4000" y="9525"/>
                      <a:pt x="6096" y="9239"/>
                    </a:cubicBezTo>
                    <a:cubicBezTo>
                      <a:pt x="21622" y="7430"/>
                      <a:pt x="36766" y="4382"/>
                      <a:pt x="51721" y="0"/>
                    </a:cubicBezTo>
                    <a:cubicBezTo>
                      <a:pt x="76486" y="0"/>
                      <a:pt x="96488" y="20098"/>
                      <a:pt x="96488" y="44958"/>
                    </a:cubicBezTo>
                    <a:lnTo>
                      <a:pt x="96488" y="95441"/>
                    </a:lnTo>
                    <a:cubicBezTo>
                      <a:pt x="96488" y="106870"/>
                      <a:pt x="65246" y="114395"/>
                      <a:pt x="24289" y="118015"/>
                    </a:cubicBezTo>
                  </a:path>
                </a:pathLst>
              </a:custGeom>
              <a:noFill/>
              <a:ln w="12700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 dirty="0">
                  <a:latin typeface="Bahnschrift" panose="020B0502040204020203" pitchFamily="34" charset="0"/>
                </a:endParaRPr>
              </a:p>
            </p:txBody>
          </p:sp>
        </p:grpSp>
        <p:grpSp>
          <p:nvGrpSpPr>
            <p:cNvPr id="199" name="Grafik 37">
              <a:extLst>
                <a:ext uri="{FF2B5EF4-FFF2-40B4-BE49-F238E27FC236}">
                  <a16:creationId xmlns:a16="http://schemas.microsoft.com/office/drawing/2014/main" id="{D2CB5C82-7527-27DD-0ED8-3443DBFFE06B}"/>
                </a:ext>
              </a:extLst>
            </p:cNvPr>
            <p:cNvGrpSpPr/>
            <p:nvPr/>
          </p:nvGrpSpPr>
          <p:grpSpPr bwMode="gray">
            <a:xfrm>
              <a:off x="762486" y="5316140"/>
              <a:ext cx="445101" cy="478535"/>
              <a:chOff x="5046688" y="2941273"/>
              <a:chExt cx="325564" cy="350019"/>
            </a:xfrm>
            <a:noFill/>
          </p:grpSpPr>
          <p:sp>
            <p:nvSpPr>
              <p:cNvPr id="200" name="Freihandform: Form 199">
                <a:extLst>
                  <a:ext uri="{FF2B5EF4-FFF2-40B4-BE49-F238E27FC236}">
                    <a16:creationId xmlns:a16="http://schemas.microsoft.com/office/drawing/2014/main" id="{9D1BD21F-EE11-74E6-4AEA-AE88A5F236C5}"/>
                  </a:ext>
                </a:extLst>
              </p:cNvPr>
              <p:cNvSpPr/>
              <p:nvPr/>
            </p:nvSpPr>
            <p:spPr bwMode="gray">
              <a:xfrm>
                <a:off x="5123841" y="2941273"/>
                <a:ext cx="170116" cy="171640"/>
              </a:xfrm>
              <a:custGeom>
                <a:avLst/>
                <a:gdLst>
                  <a:gd name="connsiteX0" fmla="*/ 170117 w 170116"/>
                  <a:gd name="connsiteY0" fmla="*/ 85820 h 171640"/>
                  <a:gd name="connsiteX1" fmla="*/ 85058 w 170116"/>
                  <a:gd name="connsiteY1" fmla="*/ 171641 h 171640"/>
                  <a:gd name="connsiteX2" fmla="*/ 0 w 170116"/>
                  <a:gd name="connsiteY2" fmla="*/ 85820 h 171640"/>
                  <a:gd name="connsiteX3" fmla="*/ 84963 w 170116"/>
                  <a:gd name="connsiteY3" fmla="*/ 0 h 171640"/>
                  <a:gd name="connsiteX4" fmla="*/ 170021 w 170116"/>
                  <a:gd name="connsiteY4" fmla="*/ 85820 h 171640"/>
                  <a:gd name="connsiteX5" fmla="*/ 170021 w 170116"/>
                  <a:gd name="connsiteY5" fmla="*/ 85820 h 171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0116" h="171640">
                    <a:moveTo>
                      <a:pt x="170117" y="85820"/>
                    </a:moveTo>
                    <a:cubicBezTo>
                      <a:pt x="170117" y="133255"/>
                      <a:pt x="132017" y="171641"/>
                      <a:pt x="85058" y="171641"/>
                    </a:cubicBezTo>
                    <a:cubicBezTo>
                      <a:pt x="38100" y="171641"/>
                      <a:pt x="0" y="133160"/>
                      <a:pt x="0" y="85820"/>
                    </a:cubicBezTo>
                    <a:cubicBezTo>
                      <a:pt x="0" y="38481"/>
                      <a:pt x="38005" y="0"/>
                      <a:pt x="84963" y="0"/>
                    </a:cubicBezTo>
                    <a:cubicBezTo>
                      <a:pt x="131921" y="0"/>
                      <a:pt x="170021" y="38481"/>
                      <a:pt x="170021" y="85820"/>
                    </a:cubicBezTo>
                    <a:lnTo>
                      <a:pt x="170021" y="8582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 dirty="0">
                  <a:latin typeface="Bahnschrift" panose="020B0502040204020203" pitchFamily="34" charset="0"/>
                </a:endParaRPr>
              </a:p>
            </p:txBody>
          </p:sp>
          <p:sp>
            <p:nvSpPr>
              <p:cNvPr id="201" name="Freihandform: Form 200">
                <a:extLst>
                  <a:ext uri="{FF2B5EF4-FFF2-40B4-BE49-F238E27FC236}">
                    <a16:creationId xmlns:a16="http://schemas.microsoft.com/office/drawing/2014/main" id="{64C403A7-D14E-E9CE-49E9-8C0E801AAB2B}"/>
                  </a:ext>
                </a:extLst>
              </p:cNvPr>
              <p:cNvSpPr/>
              <p:nvPr/>
            </p:nvSpPr>
            <p:spPr bwMode="gray">
              <a:xfrm>
                <a:off x="5046688" y="3141774"/>
                <a:ext cx="325564" cy="149518"/>
              </a:xfrm>
              <a:custGeom>
                <a:avLst/>
                <a:gdLst>
                  <a:gd name="connsiteX0" fmla="*/ 325565 w 325564"/>
                  <a:gd name="connsiteY0" fmla="*/ 118586 h 149518"/>
                  <a:gd name="connsiteX1" fmla="*/ 325565 w 325564"/>
                  <a:gd name="connsiteY1" fmla="*/ 55817 h 149518"/>
                  <a:gd name="connsiteX2" fmla="*/ 269939 w 325564"/>
                  <a:gd name="connsiteY2" fmla="*/ 0 h 149518"/>
                  <a:gd name="connsiteX3" fmla="*/ 55626 w 325564"/>
                  <a:gd name="connsiteY3" fmla="*/ 0 h 149518"/>
                  <a:gd name="connsiteX4" fmla="*/ 0 w 325564"/>
                  <a:gd name="connsiteY4" fmla="*/ 55817 h 149518"/>
                  <a:gd name="connsiteX5" fmla="*/ 0 w 325564"/>
                  <a:gd name="connsiteY5" fmla="*/ 118586 h 149518"/>
                  <a:gd name="connsiteX6" fmla="*/ 325565 w 325564"/>
                  <a:gd name="connsiteY6" fmla="*/ 118586 h 149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5564" h="149518">
                    <a:moveTo>
                      <a:pt x="325565" y="118586"/>
                    </a:moveTo>
                    <a:lnTo>
                      <a:pt x="325565" y="55817"/>
                    </a:lnTo>
                    <a:cubicBezTo>
                      <a:pt x="325565" y="25051"/>
                      <a:pt x="300609" y="0"/>
                      <a:pt x="269939" y="0"/>
                    </a:cubicBezTo>
                    <a:cubicBezTo>
                      <a:pt x="194500" y="17812"/>
                      <a:pt x="122587" y="19526"/>
                      <a:pt x="55626" y="0"/>
                    </a:cubicBezTo>
                    <a:cubicBezTo>
                      <a:pt x="24955" y="0"/>
                      <a:pt x="0" y="24956"/>
                      <a:pt x="0" y="55817"/>
                    </a:cubicBezTo>
                    <a:lnTo>
                      <a:pt x="0" y="118586"/>
                    </a:lnTo>
                    <a:cubicBezTo>
                      <a:pt x="0" y="159830"/>
                      <a:pt x="325565" y="159830"/>
                      <a:pt x="325565" y="118586"/>
                    </a:cubicBez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 dirty="0">
                  <a:latin typeface="Bahnschrift" panose="020B0502040204020203" pitchFamily="34" charset="0"/>
                </a:endParaRPr>
              </a:p>
            </p:txBody>
          </p:sp>
        </p:grp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D78513CE-BBFF-EB83-9790-D11B7F038C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97845" y="1839868"/>
            <a:ext cx="914400" cy="9144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15A789F-FBC3-FC2E-9120-7CB00FF78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44015" y="1809525"/>
            <a:ext cx="914400" cy="914400"/>
          </a:xfrm>
          <a:prstGeom prst="rect">
            <a:avLst/>
          </a:prstGeom>
        </p:spPr>
      </p:pic>
      <p:sp>
        <p:nvSpPr>
          <p:cNvPr id="12" name="Ellipse 79">
            <a:extLst>
              <a:ext uri="{FF2B5EF4-FFF2-40B4-BE49-F238E27FC236}">
                <a16:creationId xmlns:a16="http://schemas.microsoft.com/office/drawing/2014/main" id="{8995DC4B-0A06-EA37-EA94-2C6E387BF9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 flipV="1">
            <a:off x="8867150" y="3611885"/>
            <a:ext cx="167935" cy="16564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 panose="020B0502040204020203" pitchFamily="34" charset="0"/>
            </a:endParaRPr>
          </a:p>
        </p:txBody>
      </p:sp>
      <p:sp>
        <p:nvSpPr>
          <p:cNvPr id="13" name="Ellipse 79">
            <a:extLst>
              <a:ext uri="{FF2B5EF4-FFF2-40B4-BE49-F238E27FC236}">
                <a16:creationId xmlns:a16="http://schemas.microsoft.com/office/drawing/2014/main" id="{0FA20B6C-8B47-0D5F-D283-8D8B44B64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 flipV="1">
            <a:off x="3068265" y="3611885"/>
            <a:ext cx="167935" cy="16564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 panose="020B0502040204020203" pitchFamily="34" charset="0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A4654099-7B6A-BBCA-1061-B54A1693A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24499" y="1839868"/>
            <a:ext cx="754133" cy="711129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668B7EFE-9B6A-D8E6-0957-F6CAFCA28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6493" y="3938266"/>
            <a:ext cx="797828" cy="751051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0F50179B-9FED-A28F-6078-BD8D57EF8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73655" y="3918270"/>
            <a:ext cx="914400" cy="62718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A02517B9-0BB3-5D1D-F51A-3F96A93F6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711148" y="377491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05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E2B83-DEAC-5CB9-5403-2E1CCD245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854" y="271957"/>
            <a:ext cx="6373812" cy="984885"/>
          </a:xfrm>
        </p:spPr>
        <p:txBody>
          <a:bodyPr vert="horz" wrap="square" lIns="0" tIns="0" rIns="0" bIns="0" rtlCol="0" anchor="ctr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000" kern="1200" dirty="0">
                <a:solidFill>
                  <a:schemeClr val="tx1"/>
                </a:solidFill>
              </a:rPr>
              <a:t>From the case</a:t>
            </a:r>
          </a:p>
        </p:txBody>
      </p:sp>
      <p:pic>
        <p:nvPicPr>
          <p:cNvPr id="1026" name="Picture 2" descr="Screen grab from case: &quot;Plaintiffs respectfully request that the Court: a. Issue permanent injunctive relief against Defendants enjoining them from enforcing the Final Rule; b. Declare that the Final Rule violates the Administrative Procedure Act; c. Hold unlawful and set aside (i.e., vacate) the Final Rule; HIGHLIGHTED, d. Declare Section 504, 29 U.S.C. 794 unconstitutional; e. Issue permanent injunctive relief against Defendants enjoining the rom enforcing Section 504.">
            <a:extLst>
              <a:ext uri="{FF2B5EF4-FFF2-40B4-BE49-F238E27FC236}">
                <a16:creationId xmlns:a16="http://schemas.microsoft.com/office/drawing/2014/main" id="{8172D008-DF5B-78B1-371F-B875B8DD1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7"/>
          <a:stretch/>
        </p:blipFill>
        <p:spPr bwMode="auto">
          <a:xfrm>
            <a:off x="610679" y="1631580"/>
            <a:ext cx="9109852" cy="3889554"/>
          </a:xfrm>
          <a:custGeom>
            <a:avLst/>
            <a:gdLst/>
            <a:ahLst/>
            <a:cxnLst/>
            <a:rect l="l" t="t" r="r" b="b"/>
            <a:pathLst>
              <a:path w="12192000" h="4774564">
                <a:moveTo>
                  <a:pt x="0" y="0"/>
                </a:moveTo>
                <a:lnTo>
                  <a:pt x="12192000" y="0"/>
                </a:lnTo>
                <a:lnTo>
                  <a:pt x="12192000" y="4774564"/>
                </a:lnTo>
                <a:lnTo>
                  <a:pt x="0" y="477456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6E7E75-4E9A-3E0A-3C93-CF04F9AC0166}"/>
              </a:ext>
            </a:extLst>
          </p:cNvPr>
          <p:cNvSpPr txBox="1"/>
          <p:nvPr/>
        </p:nvSpPr>
        <p:spPr>
          <a:xfrm>
            <a:off x="10128181" y="5772143"/>
            <a:ext cx="1966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DREDF.org</a:t>
            </a:r>
          </a:p>
        </p:txBody>
      </p:sp>
    </p:spTree>
    <p:extLst>
      <p:ext uri="{BB962C8B-B14F-4D97-AF65-F5344CB8AC3E}">
        <p14:creationId xmlns:p14="http://schemas.microsoft.com/office/powerpoint/2010/main" val="417275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2343A-9CB0-F2AD-EF62-5DEE3E97F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86" y="662910"/>
            <a:ext cx="11201427" cy="799203"/>
          </a:xfrm>
        </p:spPr>
        <p:txBody>
          <a:bodyPr/>
          <a:lstStyle/>
          <a:p>
            <a:r>
              <a:rPr lang="en-US" dirty="0"/>
              <a:t>Implications for Section 504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06B097-1D55-C1C7-8B10-A72599CA4CD7}"/>
              </a:ext>
            </a:extLst>
          </p:cNvPr>
          <p:cNvSpPr txBox="1"/>
          <p:nvPr/>
        </p:nvSpPr>
        <p:spPr>
          <a:xfrm>
            <a:off x="405639" y="1638734"/>
            <a:ext cx="16466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Bahnschrift" panose="020B0502040204020203" pitchFamily="34" charset="0"/>
              </a:rPr>
              <a:t>Section 504: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6744DD-5BC8-42C8-4313-13CE95ED5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86" y="2215465"/>
            <a:ext cx="8914926" cy="3979625"/>
          </a:xfrm>
        </p:spPr>
        <p:txBody>
          <a:bodyPr>
            <a:normAutofit/>
          </a:bodyPr>
          <a:lstStyle/>
          <a:p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Section 504 </a:t>
            </a:r>
            <a:r>
              <a:rPr lang="en-US" b="1" dirty="0">
                <a:ea typeface="Calibri" panose="020F0502020204030204" pitchFamily="34" charset="0"/>
                <a:cs typeface="Calibri" panose="020F0502020204030204" pitchFamily="34" charset="0"/>
              </a:rPr>
              <a:t>ensures that discrimination on the basis of disability is illegal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A lawsuit filed by Texas and 16 other states – </a:t>
            </a:r>
            <a:r>
              <a:rPr lang="en-US" sz="1600" dirty="0">
                <a:ea typeface="Calibri" panose="020F0502020204030204" pitchFamily="34" charset="0"/>
                <a:cs typeface="Calibri" panose="020F0502020204030204" pitchFamily="34" charset="0"/>
              </a:rPr>
              <a:t>(Alabama, Alaska, Arkansas, Florida, Georgia, Indiana, Iowa, Kansas, Louisiana, Missouri, Montana, Nebraska, South Carolina, South Dakota, Texas, Utah and West Virginia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b="1" i="1" dirty="0">
                <a:ea typeface="Calibri" panose="020F0502020204030204" pitchFamily="34" charset="0"/>
                <a:cs typeface="Calibri" panose="020F0502020204030204" pitchFamily="34" charset="0"/>
              </a:rPr>
              <a:t>Texas v. Becerra 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aims to invalidate Section 504 entirely. If successful, this would dismantle protections that ensure disabled students receive accommodations in schools.</a:t>
            </a:r>
          </a:p>
          <a:p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Section 504 also ensures access to public facilities – buildings and facilities receiving federal funding MUST be accessible to people with disabilities. This ensures access for employment, education and medical care.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6B6CD52-7E03-D105-2078-C2C945635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85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EAB2AE6-D65B-11A8-9862-8BC9E2CD2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85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067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6CC09F-7383-3A4C-555C-35DA0BB4B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for Medicaid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9A2FB0-7715-57FF-7261-CD62EA21000D}"/>
              </a:ext>
            </a:extLst>
          </p:cNvPr>
          <p:cNvSpPr txBox="1"/>
          <p:nvPr/>
        </p:nvSpPr>
        <p:spPr>
          <a:xfrm>
            <a:off x="452248" y="1568795"/>
            <a:ext cx="2271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Medicaid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45A03A5-6D4D-7072-B3BD-F2DA38CAD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2097175"/>
            <a:ext cx="11283871" cy="3995650"/>
          </a:xfrm>
        </p:spPr>
        <p:txBody>
          <a:bodyPr>
            <a:normAutofit/>
          </a:bodyPr>
          <a:lstStyle/>
          <a:p>
            <a:r>
              <a:rPr lang="en-US" dirty="0"/>
              <a:t>Proposals to slash Medicaid by $880 Billion over the next decade:</a:t>
            </a:r>
          </a:p>
          <a:p>
            <a:pPr lvl="2"/>
            <a:r>
              <a:rPr lang="en-US" dirty="0"/>
              <a:t>Institute work requirements or volunteer hours in order to receive Medicaid</a:t>
            </a:r>
          </a:p>
          <a:p>
            <a:pPr lvl="2"/>
            <a:r>
              <a:rPr lang="en-US" dirty="0"/>
              <a:t>People impacted will be:</a:t>
            </a:r>
          </a:p>
          <a:p>
            <a:pPr lvl="2"/>
            <a:r>
              <a:rPr lang="en-US" dirty="0"/>
              <a:t>Low income</a:t>
            </a:r>
          </a:p>
          <a:p>
            <a:pPr lvl="2"/>
            <a:r>
              <a:rPr lang="en-US" dirty="0"/>
              <a:t>People with disabilities relying on long-term care services</a:t>
            </a:r>
          </a:p>
          <a:p>
            <a:pPr lvl="2"/>
            <a:r>
              <a:rPr lang="en-US" dirty="0"/>
              <a:t>Elderly</a:t>
            </a:r>
          </a:p>
          <a:p>
            <a:pPr lvl="2"/>
            <a:r>
              <a:rPr lang="en-US" dirty="0"/>
              <a:t>Rural Communities</a:t>
            </a:r>
          </a:p>
        </p:txBody>
      </p:sp>
    </p:spTree>
    <p:extLst>
      <p:ext uri="{BB962C8B-B14F-4D97-AF65-F5344CB8AC3E}">
        <p14:creationId xmlns:p14="http://schemas.microsoft.com/office/powerpoint/2010/main" val="433220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4068FF3F-3291-4F54-A0E1-0AC11FAE7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gray">
          <a:xfrm flipV="1">
            <a:off x="2693210" y="3300733"/>
            <a:ext cx="0" cy="2780578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8642DF95-5993-4B14-AD1D-2E20ABA41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gray">
          <a:xfrm flipV="1">
            <a:off x="6096000" y="3300734"/>
            <a:ext cx="0" cy="2780577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F4787AB3-A3E8-420A-9163-84A2865BA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gray">
          <a:xfrm flipV="1">
            <a:off x="9455124" y="3296986"/>
            <a:ext cx="0" cy="2784325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itle 2">
            <a:extLst>
              <a:ext uri="{FF2B5EF4-FFF2-40B4-BE49-F238E27FC236}">
                <a16:creationId xmlns:a16="http://schemas.microsoft.com/office/drawing/2014/main" id="{A29D4529-2CA0-B997-F4B1-DBAD71289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08635"/>
            <a:ext cx="11090274" cy="1332000"/>
          </a:xfrm>
        </p:spPr>
        <p:txBody>
          <a:bodyPr>
            <a:normAutofit/>
          </a:bodyPr>
          <a:lstStyle/>
          <a:p>
            <a:r>
              <a:rPr lang="en-US" sz="4000" dirty="0"/>
              <a:t>What can we do? Your call to action.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D3F35017-50DC-40A9-B3E0-A96317345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54" name="Textplatzhalter 53">
            <a:extLst>
              <a:ext uri="{FF2B5EF4-FFF2-40B4-BE49-F238E27FC236}">
                <a16:creationId xmlns:a16="http://schemas.microsoft.com/office/drawing/2014/main" id="{C9846846-51E2-4C51-A2B4-301B02D6731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 bwMode="gray">
          <a:xfrm>
            <a:off x="1449740" y="3757876"/>
            <a:ext cx="2562634" cy="1533652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 anchorCtr="0">
            <a:normAutofit/>
          </a:bodyPr>
          <a:lstStyle/>
          <a:p>
            <a:r>
              <a:rPr lang="en-US" dirty="0">
                <a:solidFill>
                  <a:schemeClr val="bg1">
                    <a:alpha val="60000"/>
                  </a:schemeClr>
                </a:solidFill>
                <a:latin typeface="Bebas Neue" panose="020B0506020202020201" pitchFamily="34" charset="0"/>
              </a:rPr>
              <a:t>Contact Your Representative</a:t>
            </a:r>
          </a:p>
          <a:p>
            <a:r>
              <a:rPr lang="en-US" sz="1400" dirty="0">
                <a:solidFill>
                  <a:schemeClr val="bg1">
                    <a:alpha val="60000"/>
                  </a:schemeClr>
                </a:solidFill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9B5962-E36C-9F1B-3954-AE886F90E800}"/>
              </a:ext>
            </a:extLst>
          </p:cNvPr>
          <p:cNvSpPr txBox="1"/>
          <p:nvPr/>
        </p:nvSpPr>
        <p:spPr>
          <a:xfrm>
            <a:off x="2085074" y="4710034"/>
            <a:ext cx="120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5calls.org</a:t>
            </a:r>
          </a:p>
        </p:txBody>
      </p:sp>
      <p:sp>
        <p:nvSpPr>
          <p:cNvPr id="55" name="Textplatzhalter 54">
            <a:extLst>
              <a:ext uri="{FF2B5EF4-FFF2-40B4-BE49-F238E27FC236}">
                <a16:creationId xmlns:a16="http://schemas.microsoft.com/office/drawing/2014/main" id="{7D4B5A75-97C6-4CCD-8001-9E25D23D9D8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 bwMode="gray">
          <a:xfrm>
            <a:off x="4814378" y="3757876"/>
            <a:ext cx="2562634" cy="1533652"/>
          </a:xfrm>
          <a:solidFill>
            <a:schemeClr val="accent6">
              <a:lumMod val="20000"/>
              <a:lumOff val="80000"/>
            </a:schemeClr>
          </a:solidFill>
        </p:spPr>
        <p:txBody>
          <a:bodyPr anchor="ctr" anchorCtr="0"/>
          <a:lstStyle/>
          <a:p>
            <a:r>
              <a:rPr lang="en-US" dirty="0">
                <a:solidFill>
                  <a:schemeClr val="bg1">
                    <a:alpha val="60000"/>
                  </a:schemeClr>
                </a:solidFill>
                <a:latin typeface="Bebas Neue" panose="020B0506020202020201" pitchFamily="34" charset="0"/>
              </a:rPr>
              <a:t>February 28</a:t>
            </a:r>
          </a:p>
          <a:p>
            <a:r>
              <a:rPr lang="en-US" sz="1400" dirty="0">
                <a:solidFill>
                  <a:schemeClr val="bg1">
                    <a:alpha val="60000"/>
                  </a:schemeClr>
                </a:solidFill>
              </a:rPr>
              <a:t>Economic Day of Protest: No shopping, dining out, online purchases etc..</a:t>
            </a:r>
          </a:p>
        </p:txBody>
      </p:sp>
      <p:sp>
        <p:nvSpPr>
          <p:cNvPr id="56" name="Textplatzhalter 55">
            <a:extLst>
              <a:ext uri="{FF2B5EF4-FFF2-40B4-BE49-F238E27FC236}">
                <a16:creationId xmlns:a16="http://schemas.microsoft.com/office/drawing/2014/main" id="{AC72827D-0D34-4426-AE92-B03BAD0844B1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 bwMode="gray">
          <a:xfrm>
            <a:off x="8156904" y="3757876"/>
            <a:ext cx="2562634" cy="1533652"/>
          </a:xfrm>
          <a:solidFill>
            <a:srgbClr val="ECECEC"/>
          </a:solidFill>
        </p:spPr>
        <p:txBody>
          <a:bodyPr anchor="ctr" anchorCtr="0">
            <a:normAutofit fontScale="92500" lnSpcReduction="20000"/>
          </a:bodyPr>
          <a:lstStyle/>
          <a:p>
            <a:r>
              <a:rPr lang="en-US" dirty="0">
                <a:solidFill>
                  <a:schemeClr val="bg1">
                    <a:alpha val="60000"/>
                  </a:schemeClr>
                </a:solidFill>
                <a:latin typeface="Bebas Neue" panose="020B0506020202020201" pitchFamily="34" charset="0"/>
              </a:rPr>
              <a:t>Get Social</a:t>
            </a:r>
          </a:p>
          <a:p>
            <a:r>
              <a:rPr lang="en-US" sz="1400" dirty="0">
                <a:solidFill>
                  <a:schemeClr val="bg1">
                    <a:alpha val="60000"/>
                  </a:schemeClr>
                </a:solidFill>
              </a:rPr>
              <a:t>Make a video or social post on why disability rights are important. Use the #NoOneLeftBehind #BeLikeJudy or #DisabilityRights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FA19B6A-8124-ABE6-A4A7-4F2563B42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16130" y="1466872"/>
            <a:ext cx="1738858" cy="161144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B727E50-12AB-B061-8CE0-66C776F0B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49402" y="1482777"/>
            <a:ext cx="1738858" cy="161144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38536F9F-769D-8EAB-F0A3-1B139A21C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26906" y="1768879"/>
            <a:ext cx="914400" cy="914400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E02CE5E1-FB9C-3205-6486-2F9F75720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88367" y="1778301"/>
            <a:ext cx="914400" cy="914400"/>
          </a:xfrm>
          <a:prstGeom prst="rect">
            <a:avLst/>
          </a:prstGeom>
        </p:spPr>
      </p:pic>
      <p:sp>
        <p:nvSpPr>
          <p:cNvPr id="59" name="Oval 58">
            <a:extLst>
              <a:ext uri="{FF2B5EF4-FFF2-40B4-BE49-F238E27FC236}">
                <a16:creationId xmlns:a16="http://schemas.microsoft.com/office/drawing/2014/main" id="{29A4E846-6A7B-78D8-0D70-369FBABF35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23821" y="1482777"/>
            <a:ext cx="1738858" cy="1611442"/>
          </a:xfrm>
          <a:prstGeom prst="ellipse">
            <a:avLst/>
          </a:prstGeom>
          <a:solidFill>
            <a:srgbClr val="ECECE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61" name="Graphic 60">
            <a:extLst>
              <a:ext uri="{FF2B5EF4-FFF2-40B4-BE49-F238E27FC236}">
                <a16:creationId xmlns:a16="http://schemas.microsoft.com/office/drawing/2014/main" id="{618AF204-6019-4486-B189-D2B67AE11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02511" y="183129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30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4DE7F-C449-AA71-0FB4-2DFF32201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Get Social!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2E626-701C-2958-E601-8A8324E2E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4" y="1620141"/>
            <a:ext cx="11090274" cy="3979625"/>
          </a:xfrm>
        </p:spPr>
        <p:txBody>
          <a:bodyPr/>
          <a:lstStyle/>
          <a:p>
            <a:r>
              <a:rPr lang="en-US" dirty="0"/>
              <a:t>Create a video about why 504, and/or Medicaid is important to you.</a:t>
            </a:r>
          </a:p>
          <a:p>
            <a:pPr lvl="1"/>
            <a:r>
              <a:rPr lang="en-US" dirty="0"/>
              <a:t>Keep it less than 30 seconds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  <a:p>
            <a:r>
              <a:rPr lang="en-US" dirty="0"/>
              <a:t>Tag your Congressperson and Senator.</a:t>
            </a:r>
          </a:p>
          <a:p>
            <a:r>
              <a:rPr lang="en-US" dirty="0"/>
              <a:t>Use the hashtags #NoOneLeftBehind and #BeLikeJudy</a:t>
            </a:r>
          </a:p>
          <a:p>
            <a:r>
              <a:rPr lang="en-US" dirty="0"/>
              <a:t>Tell your friends!!!</a:t>
            </a:r>
          </a:p>
          <a:p>
            <a:r>
              <a:rPr lang="en-US" dirty="0"/>
              <a:t>This only works if we make a lot of noise!</a:t>
            </a:r>
          </a:p>
        </p:txBody>
      </p:sp>
    </p:spTree>
    <p:extLst>
      <p:ext uri="{BB962C8B-B14F-4D97-AF65-F5344CB8AC3E}">
        <p14:creationId xmlns:p14="http://schemas.microsoft.com/office/powerpoint/2010/main" val="3593480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8AF0DA-D66F-6E85-24BF-16F888381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Any other ideas?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DD1E65-FD49-A8D7-1A20-C1D4AA6AB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Send us your ideas in Chat!</a:t>
            </a:r>
          </a:p>
          <a:p>
            <a:pPr marL="0" indent="0">
              <a:buNone/>
            </a:pPr>
            <a:r>
              <a:rPr lang="en-US" dirty="0"/>
              <a:t>		OR</a:t>
            </a:r>
          </a:p>
          <a:p>
            <a:r>
              <a:rPr lang="en-US" dirty="0"/>
              <a:t>If you think of something later, email 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info@nooneleftbehind.us</a:t>
            </a:r>
            <a:endParaRPr lang="en-US" dirty="0"/>
          </a:p>
          <a:p>
            <a:r>
              <a:rPr lang="en-US" dirty="0"/>
              <a:t>You’re welcome to email us directly too:</a:t>
            </a:r>
          </a:p>
          <a:p>
            <a:pPr lvl="1"/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Meg@globaldisabilityinclusion.com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Tara@beyond-impact.com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544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45968-70F7-0180-6448-3547E442EF4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anchor="t">
            <a:noAutofit/>
          </a:bodyPr>
          <a:lstStyle/>
          <a:p>
            <a:r>
              <a:rPr lang="en-US" dirty="0"/>
              <a:t>Resources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15CE58D-2739-522B-7C3A-6A7C985360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noFill/>
        </p:spPr>
        <p:txBody>
          <a:bodyPr vert="horz" lIns="0" tIns="0" rIns="91440" bIns="45720" rtlCol="0" anchor="t">
            <a:normAutofit/>
          </a:bodyPr>
          <a:lstStyle/>
          <a:p>
            <a:r>
              <a:rPr lang="en-US" sz="3200" dirty="0"/>
              <a:t>Educate yourself and others</a:t>
            </a:r>
          </a:p>
        </p:txBody>
      </p:sp>
      <p:graphicFrame>
        <p:nvGraphicFramePr>
          <p:cNvPr id="16" name="Table Placeholder 2" descr="Organization Website&#10;Disability Rights and Education Fund www.dredf.org/protect-504&#10;Medicare Rights Center www.medicarerights.org&#10;Center for Medicare &amp; Medicaid Services www.medicaid.org&#10;The People’s Union USA https://theonecalledjai.com&#10;State Attorney Generals List U.S. Attorneys | U.S. Attorneys Listing">
            <a:extLst>
              <a:ext uri="{FF2B5EF4-FFF2-40B4-BE49-F238E27FC236}">
                <a16:creationId xmlns:a16="http://schemas.microsoft.com/office/drawing/2014/main" id="{1904F965-D30E-5A83-B17B-7D030326E7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0710688"/>
              </p:ext>
            </p:extLst>
          </p:nvPr>
        </p:nvGraphicFramePr>
        <p:xfrm>
          <a:off x="4048125" y="1512966"/>
          <a:ext cx="7089567" cy="4297679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821711">
                  <a:extLst>
                    <a:ext uri="{9D8B030D-6E8A-4147-A177-3AD203B41FA5}">
                      <a16:colId xmlns:a16="http://schemas.microsoft.com/office/drawing/2014/main" val="127040821"/>
                    </a:ext>
                  </a:extLst>
                </a:gridCol>
                <a:gridCol w="3267856">
                  <a:extLst>
                    <a:ext uri="{9D8B030D-6E8A-4147-A177-3AD203B41FA5}">
                      <a16:colId xmlns:a16="http://schemas.microsoft.com/office/drawing/2014/main" val="149845700"/>
                    </a:ext>
                  </a:extLst>
                </a:gridCol>
              </a:tblGrid>
              <a:tr h="669277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Organization</a:t>
                      </a:r>
                      <a:endParaRPr lang="en-US" b="1" i="0" dirty="0">
                        <a:latin typeface="Gill Sans MT" panose="020B0502020104020203" pitchFamily="34" charset="7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Website</a:t>
                      </a:r>
                      <a:endParaRPr lang="en-US" b="1" i="0" dirty="0">
                        <a:latin typeface="Gill Sans MT" panose="020B0502020104020203" pitchFamily="34" charset="7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013591"/>
                  </a:ext>
                </a:extLst>
              </a:tr>
              <a:tr h="669277">
                <a:tc>
                  <a:txBody>
                    <a:bodyPr/>
                    <a:lstStyle/>
                    <a:p>
                      <a:pPr algn="l"/>
                      <a:r>
                        <a:rPr lang="en-US" b="0" dirty="0"/>
                        <a:t>Disability Rights and Education Fund</a:t>
                      </a:r>
                      <a:endParaRPr lang="en-US" b="0" i="0" dirty="0">
                        <a:latin typeface="Gill Sans MT" panose="020B05020201040202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i="0" dirty="0">
                          <a:latin typeface="+mn-lt"/>
                        </a:rPr>
                        <a:t>www.dredf.org/protect-504</a:t>
                      </a:r>
                      <a:endParaRPr lang="en-US" b="0" i="0" dirty="0">
                        <a:latin typeface="Gill Sans MT" panose="020B05020201040202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3867931"/>
                  </a:ext>
                </a:extLst>
              </a:tr>
              <a:tr h="669277">
                <a:tc>
                  <a:txBody>
                    <a:bodyPr/>
                    <a:lstStyle/>
                    <a:p>
                      <a:pPr algn="l"/>
                      <a:r>
                        <a:rPr lang="en-US" b="0" i="0" dirty="0">
                          <a:latin typeface="+mn-lt"/>
                        </a:rPr>
                        <a:t>Medicare</a:t>
                      </a:r>
                      <a:r>
                        <a:rPr lang="en-US" b="0" i="0" baseline="0" dirty="0">
                          <a:latin typeface="+mn-lt"/>
                        </a:rPr>
                        <a:t> Rights Center</a:t>
                      </a:r>
                      <a:endParaRPr lang="en-US" b="0" i="0" dirty="0">
                        <a:latin typeface="Gill Sans MT" panose="020B05020201040202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i="0" dirty="0">
                          <a:latin typeface="+mn-lt"/>
                        </a:rPr>
                        <a:t>www.medicarerights.org</a:t>
                      </a:r>
                      <a:endParaRPr lang="en-US" b="0" i="0" dirty="0">
                        <a:latin typeface="Gill Sans MT" panose="020B05020201040202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09771"/>
                  </a:ext>
                </a:extLst>
              </a:tr>
              <a:tr h="669277">
                <a:tc>
                  <a:txBody>
                    <a:bodyPr/>
                    <a:lstStyle/>
                    <a:p>
                      <a:pPr algn="l"/>
                      <a:r>
                        <a:rPr lang="en-US" b="0" i="0" dirty="0">
                          <a:latin typeface="Gill Sans MT" panose="020B0502020104020203" pitchFamily="34" charset="77"/>
                        </a:rPr>
                        <a:t>Center for Medicare &amp; Medicaid Services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i="0" dirty="0">
                          <a:latin typeface="Gill Sans MT" panose="020B0502020104020203" pitchFamily="34" charset="77"/>
                        </a:rPr>
                        <a:t>www.medicaid.org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1031278"/>
                  </a:ext>
                </a:extLst>
              </a:tr>
              <a:tr h="669277">
                <a:tc>
                  <a:txBody>
                    <a:bodyPr/>
                    <a:lstStyle/>
                    <a:p>
                      <a:pPr algn="l"/>
                      <a:r>
                        <a:rPr lang="en-US" b="0" i="0" dirty="0">
                          <a:latin typeface="Gill Sans MT" panose="020B0502020104020203" pitchFamily="34" charset="77"/>
                        </a:rPr>
                        <a:t>The People’s Union USA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i="0" dirty="0">
                          <a:latin typeface="Gill Sans MT" panose="020B0502020104020203" pitchFamily="34" charset="77"/>
                        </a:rPr>
                        <a:t>https://theonecalledjai.com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840781"/>
                  </a:ext>
                </a:extLst>
              </a:tr>
              <a:tr h="951294">
                <a:tc>
                  <a:txBody>
                    <a:bodyPr/>
                    <a:lstStyle/>
                    <a:p>
                      <a:pPr algn="l"/>
                      <a:r>
                        <a:rPr lang="en-US" b="0" i="0" dirty="0">
                          <a:latin typeface="Gill Sans MT" panose="020B0502020104020203" pitchFamily="34" charset="77"/>
                        </a:rPr>
                        <a:t>State Attorney Generals List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U.S. Attorneys | U.S. Attorneys Listing</a:t>
                      </a:r>
                      <a:endParaRPr lang="en-US" b="0" i="0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389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6202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AC361-0D7A-DC05-86B5-6DD77D322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36" y="-87808"/>
            <a:ext cx="5239289" cy="2841829"/>
          </a:xfrm>
          <a:noFill/>
        </p:spPr>
        <p:txBody>
          <a:bodyPr anchor="b">
            <a:normAutofit/>
          </a:bodyPr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98EFF-197D-3136-70B9-7BBD30A48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636" y="3047097"/>
            <a:ext cx="5179330" cy="2706160"/>
          </a:xfrm>
          <a:noFill/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Stay tuned &amp; Keep Informed</a:t>
            </a:r>
          </a:p>
          <a:p>
            <a:r>
              <a:rPr lang="en-US" sz="2400" dirty="0">
                <a:hlinkClick r:id="rId3"/>
              </a:rPr>
              <a:t>www.nooneleftbehind.us</a:t>
            </a:r>
            <a:r>
              <a:rPr lang="en-US" sz="2400" dirty="0"/>
              <a:t> (coming soon)</a:t>
            </a:r>
          </a:p>
          <a:p>
            <a:r>
              <a:rPr lang="en-US" sz="2400" dirty="0">
                <a:hlinkClick r:id="rId4"/>
              </a:rPr>
              <a:t>info@nooneleftbehind.us</a:t>
            </a:r>
            <a:endParaRPr lang="en-US" sz="2400" dirty="0"/>
          </a:p>
          <a:p>
            <a:r>
              <a:rPr lang="en-US" sz="2400" dirty="0">
                <a:hlinkClick r:id="rId5"/>
              </a:rPr>
              <a:t>meg@globaldisabilityinclusion.com</a:t>
            </a:r>
            <a:endParaRPr lang="en-US" sz="2400" dirty="0"/>
          </a:p>
          <a:p>
            <a:r>
              <a:rPr lang="en-US" sz="2400" dirty="0">
                <a:hlinkClick r:id="rId6"/>
              </a:rPr>
              <a:t>tara@beyond-impact.com</a:t>
            </a:r>
            <a:r>
              <a:rPr lang="en-US" sz="2400" dirty="0"/>
              <a:t> </a:t>
            </a:r>
          </a:p>
        </p:txBody>
      </p:sp>
      <p:pic>
        <p:nvPicPr>
          <p:cNvPr id="25" name="Picture Placeholder 24">
            <a:extLst>
              <a:ext uri="{FF2B5EF4-FFF2-40B4-BE49-F238E27FC236}">
                <a16:creationId xmlns:a16="http://schemas.microsoft.com/office/drawing/2014/main" id="{41A1C574-72C6-642F-E4D2-FF0C993AE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"/>
          <a:stretch/>
        </p:blipFill>
        <p:spPr>
          <a:xfrm>
            <a:off x="6553077" y="0"/>
            <a:ext cx="5654675" cy="5788025"/>
          </a:xfrm>
        </p:spPr>
      </p:pic>
    </p:spTree>
    <p:extLst>
      <p:ext uri="{BB962C8B-B14F-4D97-AF65-F5344CB8AC3E}">
        <p14:creationId xmlns:p14="http://schemas.microsoft.com/office/powerpoint/2010/main" val="1499387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>
            <a:spLocks noGrp="1"/>
          </p:cNvSpPr>
          <p:nvPr>
            <p:ph type="title" idx="4294967295"/>
          </p:nvPr>
        </p:nvSpPr>
        <p:spPr>
          <a:xfrm>
            <a:off x="0" y="366918"/>
            <a:ext cx="12188952" cy="50985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0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88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</a:t>
            </a:r>
            <a:r>
              <a:rPr lang="en-US" sz="3188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Official - </a:t>
            </a:r>
            <a:r>
              <a:rPr kumimoji="0" lang="en-US" sz="3188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Projected Timeline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18870" y="3942365"/>
            <a:ext cx="9360734" cy="28568"/>
          </a:xfrm>
          <a:prstGeom prst="rect">
            <a:avLst/>
          </a:prstGeom>
        </p:spPr>
      </p:pic>
      <p:pic>
        <p:nvPicPr>
          <p:cNvPr id="4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18870" y="3761435"/>
            <a:ext cx="19045" cy="380905"/>
          </a:xfrm>
          <a:prstGeom prst="rect">
            <a:avLst/>
          </a:prstGeom>
        </p:spPr>
      </p:pic>
      <p:sp>
        <p:nvSpPr>
          <p:cNvPr id="5" name="Object 4"/>
          <p:cNvSpPr/>
          <p:nvPr/>
        </p:nvSpPr>
        <p:spPr>
          <a:xfrm>
            <a:off x="442802" y="3835929"/>
            <a:ext cx="942739" cy="2303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814"/>
              </a:lnSpc>
              <a:buNone/>
            </a:pPr>
            <a:r>
              <a:rPr lang="en-US" sz="144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Start</a:t>
            </a:r>
            <a:endParaRPr lang="en-US" dirty="0"/>
          </a:p>
        </p:txBody>
      </p:sp>
      <p:pic>
        <p:nvPicPr>
          <p:cNvPr id="6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51036" y="3761435"/>
            <a:ext cx="28568" cy="380905"/>
          </a:xfrm>
          <a:prstGeom prst="rect">
            <a:avLst/>
          </a:prstGeom>
        </p:spPr>
      </p:pic>
      <p:pic>
        <p:nvPicPr>
          <p:cNvPr id="8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58715" y="2728230"/>
            <a:ext cx="19045" cy="1237940"/>
          </a:xfrm>
          <a:prstGeom prst="rect">
            <a:avLst/>
          </a:prstGeom>
        </p:spPr>
      </p:pic>
      <p:pic>
        <p:nvPicPr>
          <p:cNvPr id="9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11103" y="3894751"/>
            <a:ext cx="114271" cy="123794"/>
          </a:xfrm>
          <a:prstGeom prst="rect">
            <a:avLst/>
          </a:prstGeom>
        </p:spPr>
      </p:pic>
      <p:pic>
        <p:nvPicPr>
          <p:cNvPr id="10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98560" y="3942365"/>
            <a:ext cx="19045" cy="1885479"/>
          </a:xfrm>
          <a:prstGeom prst="rect">
            <a:avLst/>
          </a:prstGeom>
        </p:spPr>
      </p:pic>
      <p:pic>
        <p:nvPicPr>
          <p:cNvPr id="11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850947" y="3894751"/>
            <a:ext cx="114271" cy="123794"/>
          </a:xfrm>
          <a:prstGeom prst="rect">
            <a:avLst/>
          </a:prstGeom>
        </p:spPr>
      </p:pic>
      <p:pic>
        <p:nvPicPr>
          <p:cNvPr id="12" name="Objec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138406" y="2728230"/>
            <a:ext cx="19045" cy="1237940"/>
          </a:xfrm>
          <a:prstGeom prst="rect">
            <a:avLst/>
          </a:prstGeom>
        </p:spPr>
      </p:pic>
      <p:pic>
        <p:nvPicPr>
          <p:cNvPr id="13" name="Objec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090792" y="3894751"/>
            <a:ext cx="114271" cy="123794"/>
          </a:xfrm>
          <a:prstGeom prst="rect">
            <a:avLst/>
          </a:prstGeom>
        </p:spPr>
      </p:pic>
      <p:pic>
        <p:nvPicPr>
          <p:cNvPr id="14" name="Object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378250" y="3942365"/>
            <a:ext cx="19045" cy="1885479"/>
          </a:xfrm>
          <a:prstGeom prst="rect">
            <a:avLst/>
          </a:prstGeom>
        </p:spPr>
      </p:pic>
      <p:pic>
        <p:nvPicPr>
          <p:cNvPr id="15" name="Objec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330637" y="3894751"/>
            <a:ext cx="114271" cy="123794"/>
          </a:xfrm>
          <a:prstGeom prst="rect">
            <a:avLst/>
          </a:prstGeom>
        </p:spPr>
      </p:pic>
      <p:pic>
        <p:nvPicPr>
          <p:cNvPr id="16" name="Object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618096" y="2728230"/>
            <a:ext cx="19045" cy="1237940"/>
          </a:xfrm>
          <a:prstGeom prst="rect">
            <a:avLst/>
          </a:prstGeom>
        </p:spPr>
      </p:pic>
      <p:pic>
        <p:nvPicPr>
          <p:cNvPr id="17" name="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570482" y="3894751"/>
            <a:ext cx="114271" cy="123794"/>
          </a:xfrm>
          <a:prstGeom prst="rect">
            <a:avLst/>
          </a:prstGeom>
        </p:spPr>
      </p:pic>
      <p:pic>
        <p:nvPicPr>
          <p:cNvPr id="18" name="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8857941" y="3942365"/>
            <a:ext cx="19045" cy="1828343"/>
          </a:xfrm>
          <a:prstGeom prst="rect">
            <a:avLst/>
          </a:prstGeom>
        </p:spPr>
      </p:pic>
      <p:pic>
        <p:nvPicPr>
          <p:cNvPr id="19" name="Object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810327" y="3894751"/>
            <a:ext cx="123794" cy="123794"/>
          </a:xfrm>
          <a:prstGeom prst="rect">
            <a:avLst/>
          </a:prstGeom>
        </p:spPr>
      </p:pic>
      <p:sp>
        <p:nvSpPr>
          <p:cNvPr id="20" name="Object 19"/>
          <p:cNvSpPr/>
          <p:nvPr/>
        </p:nvSpPr>
        <p:spPr>
          <a:xfrm>
            <a:off x="2763464" y="2688453"/>
            <a:ext cx="1665506" cy="23032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814"/>
              </a:lnSpc>
              <a:buNone/>
            </a:pPr>
            <a:r>
              <a:rPr lang="en-US" sz="144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Week 1: (Feb 26)</a:t>
            </a:r>
            <a:endParaRPr lang="en-US" dirty="0"/>
          </a:p>
        </p:txBody>
      </p:sp>
      <p:sp>
        <p:nvSpPr>
          <p:cNvPr id="21" name="Object 20"/>
          <p:cNvSpPr/>
          <p:nvPr/>
        </p:nvSpPr>
        <p:spPr>
          <a:xfrm>
            <a:off x="2763464" y="3004386"/>
            <a:ext cx="1665506" cy="42653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680"/>
              </a:lnSpc>
              <a:spcBef>
                <a:spcPts val="661"/>
              </a:spcBef>
              <a:buNone/>
            </a:pPr>
            <a:r>
              <a:rPr lang="en-US" sz="120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Foundation and Awareness Building</a:t>
            </a:r>
            <a:endParaRPr lang="en-US" dirty="0"/>
          </a:p>
        </p:txBody>
      </p:sp>
      <p:sp>
        <p:nvSpPr>
          <p:cNvPr id="22" name="Object 21"/>
          <p:cNvSpPr/>
          <p:nvPr/>
        </p:nvSpPr>
        <p:spPr>
          <a:xfrm>
            <a:off x="4003309" y="5116721"/>
            <a:ext cx="1990227" cy="23032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814"/>
              </a:lnSpc>
              <a:buNone/>
            </a:pPr>
            <a:r>
              <a:rPr lang="en-US" sz="144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Week 2: (March 3)</a:t>
            </a:r>
            <a:endParaRPr lang="en-US" dirty="0"/>
          </a:p>
        </p:txBody>
      </p:sp>
      <p:sp>
        <p:nvSpPr>
          <p:cNvPr id="23" name="Object 22"/>
          <p:cNvSpPr/>
          <p:nvPr/>
        </p:nvSpPr>
        <p:spPr>
          <a:xfrm>
            <a:off x="4003309" y="5432654"/>
            <a:ext cx="1990227" cy="42653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680"/>
              </a:lnSpc>
              <a:spcBef>
                <a:spcPts val="661"/>
              </a:spcBef>
              <a:buNone/>
            </a:pPr>
            <a:r>
              <a:rPr lang="en-US" sz="120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Story Amplification and Digital Mobilization</a:t>
            </a:r>
            <a:endParaRPr lang="en-US" dirty="0"/>
          </a:p>
        </p:txBody>
      </p:sp>
      <p:sp>
        <p:nvSpPr>
          <p:cNvPr id="24" name="Object 23"/>
          <p:cNvSpPr/>
          <p:nvPr/>
        </p:nvSpPr>
        <p:spPr>
          <a:xfrm>
            <a:off x="5243154" y="2688453"/>
            <a:ext cx="2053077" cy="23032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814"/>
              </a:lnSpc>
              <a:buNone/>
            </a:pPr>
            <a:r>
              <a:rPr lang="en-US" sz="144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Week 3: (March 10)</a:t>
            </a:r>
            <a:endParaRPr lang="en-US" dirty="0"/>
          </a:p>
        </p:txBody>
      </p:sp>
      <p:sp>
        <p:nvSpPr>
          <p:cNvPr id="25" name="Object 24"/>
          <p:cNvSpPr/>
          <p:nvPr/>
        </p:nvSpPr>
        <p:spPr>
          <a:xfrm>
            <a:off x="5243154" y="3004386"/>
            <a:ext cx="2053077" cy="42653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680"/>
              </a:lnSpc>
              <a:spcBef>
                <a:spcPts val="661"/>
              </a:spcBef>
              <a:buNone/>
            </a:pPr>
            <a:r>
              <a:rPr lang="en-US" sz="120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Direct Pressure and Lawmaker Engagement</a:t>
            </a:r>
            <a:endParaRPr lang="en-US" dirty="0"/>
          </a:p>
        </p:txBody>
      </p:sp>
      <p:sp>
        <p:nvSpPr>
          <p:cNvPr id="26" name="Object 25"/>
          <p:cNvSpPr/>
          <p:nvPr/>
        </p:nvSpPr>
        <p:spPr>
          <a:xfrm>
            <a:off x="6482999" y="5116721"/>
            <a:ext cx="1864529" cy="23032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814"/>
              </a:lnSpc>
              <a:buNone/>
            </a:pPr>
            <a:r>
              <a:rPr lang="en-US" sz="144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Week 4 (March 17)</a:t>
            </a:r>
            <a:endParaRPr lang="en-US" dirty="0"/>
          </a:p>
        </p:txBody>
      </p:sp>
      <p:sp>
        <p:nvSpPr>
          <p:cNvPr id="27" name="Object 26"/>
          <p:cNvSpPr/>
          <p:nvPr/>
        </p:nvSpPr>
        <p:spPr>
          <a:xfrm>
            <a:off x="6482999" y="5432654"/>
            <a:ext cx="1864529" cy="42653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680"/>
              </a:lnSpc>
              <a:spcBef>
                <a:spcPts val="661"/>
              </a:spcBef>
              <a:buNone/>
            </a:pPr>
            <a:r>
              <a:rPr lang="en-US" sz="120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Media and Public Accountability</a:t>
            </a:r>
            <a:endParaRPr lang="en-US" dirty="0"/>
          </a:p>
        </p:txBody>
      </p:sp>
      <p:sp>
        <p:nvSpPr>
          <p:cNvPr id="28" name="Object 27"/>
          <p:cNvSpPr/>
          <p:nvPr/>
        </p:nvSpPr>
        <p:spPr>
          <a:xfrm>
            <a:off x="7722844" y="2688453"/>
            <a:ext cx="2053077" cy="23032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814"/>
              </a:lnSpc>
              <a:buNone/>
            </a:pPr>
            <a:r>
              <a:rPr lang="en-US" sz="144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Week 5 (March 24)</a:t>
            </a:r>
            <a:endParaRPr lang="en-US" dirty="0"/>
          </a:p>
        </p:txBody>
      </p:sp>
      <p:sp>
        <p:nvSpPr>
          <p:cNvPr id="29" name="Object 28"/>
          <p:cNvSpPr/>
          <p:nvPr/>
        </p:nvSpPr>
        <p:spPr>
          <a:xfrm>
            <a:off x="7722844" y="3004386"/>
            <a:ext cx="2053077" cy="42653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680"/>
              </a:lnSpc>
              <a:spcBef>
                <a:spcPts val="661"/>
              </a:spcBef>
              <a:buNone/>
            </a:pPr>
            <a:r>
              <a:rPr lang="en-US" sz="120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Community Actions and Policy Push</a:t>
            </a:r>
            <a:endParaRPr lang="en-US" dirty="0"/>
          </a:p>
        </p:txBody>
      </p:sp>
      <p:sp>
        <p:nvSpPr>
          <p:cNvPr id="30" name="Object 29"/>
          <p:cNvSpPr/>
          <p:nvPr/>
        </p:nvSpPr>
        <p:spPr>
          <a:xfrm>
            <a:off x="8962689" y="5116721"/>
            <a:ext cx="2021652" cy="69098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814"/>
              </a:lnSpc>
              <a:buNone/>
            </a:pPr>
            <a:r>
              <a:rPr lang="en-US" sz="144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Sustained Engagement &amp; Long- Term Strategy</a:t>
            </a:r>
            <a:endParaRPr lang="en-US" dirty="0"/>
          </a:p>
        </p:txBody>
      </p:sp>
      <p:sp>
        <p:nvSpPr>
          <p:cNvPr id="7" name="Object 6"/>
          <p:cNvSpPr/>
          <p:nvPr/>
        </p:nvSpPr>
        <p:spPr>
          <a:xfrm>
            <a:off x="10803411" y="3835929"/>
            <a:ext cx="942739" cy="2303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814"/>
              </a:lnSpc>
              <a:buNone/>
            </a:pPr>
            <a:r>
              <a:rPr lang="en-US" sz="144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234842"/>
      </p:ext>
    </p:extLst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Walbaum Display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97783A8-901D-4F73-81D7-AA6841BEB3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F49CD38-5B57-4682-9FCE-B9174068D0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342EE1-43E5-4AFB-895D-B61B9656DC14}">
  <ds:schemaRefs>
    <ds:schemaRef ds:uri="http://schemas.microsoft.com/office/2006/documentManagement/types"/>
    <ds:schemaRef ds:uri="http://schemas.microsoft.com/sharepoint/v3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230e9df3-be65-4c73-a93b-d1236ebd677e"/>
    <ds:schemaRef ds:uri="16c05727-aa75-4e4a-9b5f-8a80a1165891"/>
    <ds:schemaRef ds:uri="71af3243-3dd4-4a8d-8c0d-dd76da1f02a5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{B1600296-2744-47B2-8003-54879D070E18}tf33713516_win32</Template>
  <TotalTime>888</TotalTime>
  <Words>949</Words>
  <Application>Microsoft Office PowerPoint</Application>
  <PresentationFormat>Widescreen</PresentationFormat>
  <Paragraphs>131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Bahnschrift</vt:lpstr>
      <vt:lpstr>Bebas Neue</vt:lpstr>
      <vt:lpstr>Calibri</vt:lpstr>
      <vt:lpstr>Gill Sans MT</vt:lpstr>
      <vt:lpstr>Montserrat</vt:lpstr>
      <vt:lpstr>Wingdings</vt:lpstr>
      <vt:lpstr>3DFloatVTI</vt:lpstr>
      <vt:lpstr>Disability Rights Are At Risk:   We Must Act</vt:lpstr>
      <vt:lpstr>Agenda</vt:lpstr>
      <vt:lpstr>Introductions</vt:lpstr>
      <vt:lpstr>Before We Begin…</vt:lpstr>
      <vt:lpstr>Judy Heumann Quote</vt:lpstr>
      <vt:lpstr>Let’s run the numbers.</vt:lpstr>
      <vt:lpstr>It began with the DEIA backlash impacting millions of public and private sector employees with disabilities.</vt:lpstr>
      <vt:lpstr>The Disability Community is facing several challenges impacting our livelihoods, education and healthcare.</vt:lpstr>
      <vt:lpstr>From the case</vt:lpstr>
      <vt:lpstr>Implications for Section 504</vt:lpstr>
      <vt:lpstr>Implications for Medicaid</vt:lpstr>
      <vt:lpstr>What can we do? Your call to action.</vt:lpstr>
      <vt:lpstr>Get Social!</vt:lpstr>
      <vt:lpstr>Any other ideas?</vt:lpstr>
      <vt:lpstr>Resources</vt:lpstr>
      <vt:lpstr>Thank you</vt:lpstr>
      <vt:lpstr>Not Official - Projected Timeline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 O'Connell</dc:creator>
  <cp:lastModifiedBy>Tara Cunningham</cp:lastModifiedBy>
  <cp:revision>3</cp:revision>
  <dcterms:created xsi:type="dcterms:W3CDTF">2025-02-23T22:55:27Z</dcterms:created>
  <dcterms:modified xsi:type="dcterms:W3CDTF">2025-02-25T21:23:17Z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